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comments/comment1.xml" ContentType="application/vnd.openxmlformats-officedocument.presentationml.comments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comments/comment2.xml" ContentType="application/vnd.openxmlformats-officedocument.presentationml.comments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comments/comment3.xml" ContentType="application/vnd.openxmlformats-officedocument.presentationml.comments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comments/comment4.xml" ContentType="application/vnd.openxmlformats-officedocument.presentationml.comments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comments/comment5.xml" ContentType="application/vnd.openxmlformats-officedocument.presentationml.comments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comments/comment6.xml" ContentType="application/vnd.openxmlformats-officedocument.presentationml.comments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comments/comment7.xml" ContentType="application/vnd.openxmlformats-officedocument.presentationml.comments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comments/comment10.xml" ContentType="application/vnd.openxmlformats-officedocument.presentationml.comments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comments/comment11.xml" ContentType="application/vnd.openxmlformats-officedocument.presentationml.comments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comments/comment12.xml" ContentType="application/vnd.openxmlformats-officedocument.presentationml.comments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3" r:id="rId9"/>
    <p:sldId id="264" r:id="rId10"/>
    <p:sldId id="262" r:id="rId11"/>
    <p:sldId id="265" r:id="rId12"/>
    <p:sldId id="272" r:id="rId13"/>
    <p:sldId id="273" r:id="rId14"/>
    <p:sldId id="277" r:id="rId15"/>
    <p:sldId id="278" r:id="rId16"/>
    <p:sldId id="274" r:id="rId17"/>
    <p:sldId id="275" r:id="rId18"/>
    <p:sldId id="276" r:id="rId19"/>
    <p:sldId id="280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0E363D-BFAA-4C85-9D7C-0D7B5427A879}">
          <p14:sldIdLst>
            <p14:sldId id="256"/>
          </p14:sldIdLst>
        </p14:section>
        <p14:section name="multi processori" id="{3DCC548E-ABA5-43D4-AD09-AE7DEDC3059D}">
          <p14:sldIdLst>
            <p14:sldId id="257"/>
            <p14:sldId id="271"/>
            <p14:sldId id="258"/>
            <p14:sldId id="259"/>
          </p14:sldIdLst>
        </p14:section>
        <p14:section name="SMP: design" id="{2AEFE79D-EE50-4D0C-9B8D-98483FC8FA8A}">
          <p14:sldIdLst>
            <p14:sldId id="260"/>
            <p14:sldId id="261"/>
            <p14:sldId id="263"/>
            <p14:sldId id="264"/>
          </p14:sldIdLst>
        </p14:section>
        <p14:section name="Load balancing linux" id="{CC6C306A-742E-4F5A-883A-07CA979660A5}">
          <p14:sldIdLst>
            <p14:sldId id="262"/>
          </p14:sldIdLst>
        </p14:section>
        <p14:section name="Scheduling linux" id="{A9D2D5AE-CB75-4C66-992F-C3D191F46934}">
          <p14:sldIdLst>
            <p14:sldId id="265"/>
          </p14:sldIdLst>
        </p14:section>
        <p14:section name="Algoritmi scheduling linux" id="{B150DC6C-20E8-4588-A2FD-1149DAF6E0DA}">
          <p14:sldIdLst>
            <p14:sldId id="272"/>
          </p14:sldIdLst>
        </p14:section>
        <p14:section name="O(1)" id="{BBE93AFD-4D60-46E6-8053-E83D52ED0B3B}">
          <p14:sldIdLst>
            <p14:sldId id="273"/>
            <p14:sldId id="277"/>
            <p14:sldId id="278"/>
          </p14:sldIdLst>
        </p14:section>
        <p14:section name="CFS" id="{E702A7AD-D68C-4654-B3A5-FC5C37ECF180}">
          <p14:sldIdLst>
            <p14:sldId id="274"/>
            <p14:sldId id="275"/>
            <p14:sldId id="276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19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00"/>
    <a:srgbClr val="66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9:48:03.060" idx="1">
    <p:pos x="10" y="10"/>
    <p:text>Quali sono le tecnollogie multi-processore?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21:04:37.973" idx="15">
    <p:pos x="10" y="10"/>
    <p:text>Negli algoritmi Fair Scheduling come viene scelto il quanto di tempo?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21:05:43.464" idx="16">
    <p:pos x="10" y="10"/>
    <p:text>Su che struttura dati si basa l'algoritmo CFS?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21:07:55.100" idx="17">
    <p:pos x="10" y="10"/>
    <p:text>Come gestire la priorità nell'algoritmo CFS? Che cos'è la targeted latency?</p:text>
    <p:extLst>
      <p:ext uri="{C676402C-5697-4E1C-873F-D02D1690AC5C}">
        <p15:threadingInfo xmlns:p15="http://schemas.microsoft.com/office/powerpoint/2012/main" timeZoneBias="-60"/>
      </p:ext>
    </p:extLst>
  </p:cm>
  <p:cm authorId="1" dt="2023-12-27T21:08:44.163" idx="18">
    <p:pos x="146" y="146"/>
    <p:text>Nell'algoritmo CFS c'è rischio di overhead?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21:10:07.676" idx="19">
    <p:pos x="10" y="10"/>
    <p:text>Cosa sono i cgroups?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9:48:46.295" idx="3">
    <p:pos x="10" y="10"/>
    <p:text>Quali sono i meccanismi di assegnazione nelle tecnologie SMP? Spiegarne vantaggi e svantaggi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20:46:38.993" idx="6">
    <p:pos x="10" y="10"/>
    <p:text>Quali sono i meccanismi di assgenazione dei processi ai processori?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20:46:09.037" idx="5">
    <p:pos x="10" y="10"/>
    <p:text>Quali sono vantaggi e svantaggi del load sharing?</p:text>
    <p:extLst>
      <p:ext uri="{C676402C-5697-4E1C-873F-D02D1690AC5C}">
        <p15:threadingInfo xmlns:p15="http://schemas.microsoft.com/office/powerpoint/2012/main" timeZoneBias="-60"/>
      </p:ext>
    </p:extLst>
  </p:cm>
  <p:cm authorId="1" dt="2023-12-27T20:48:49.045" idx="7">
    <p:pos x="146" y="146"/>
    <p:text>Cos'è la CPU affinitiy?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20:52:31.212" idx="8">
    <p:pos x="10" y="10"/>
    <p:text>Quale algoritmo di assegnazione dei processi ai processori adotta Linux? Che vincolo impone?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20:53:24.350" idx="9">
    <p:pos x="10" y="10"/>
    <p:text>Che cos'è il nice value?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20:55:54.349" idx="12">
    <p:pos x="146" y="146"/>
    <p:text>In che consiste l'algoritmo O(1)? Perchè si chiama così?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20:58:40.652" idx="13">
    <p:pos x="10" y="10"/>
    <p:text>Su che struttura dati si basa l'algoritmo O(1)?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21:01:02.852" idx="14">
    <p:pos x="10" y="10"/>
    <p:text>Come viene gestita la priorità nell'algoritmo O(1)? Che legame intercorre tra priorità e time slice?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7:05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11 400 10138,'0'3'137,"-1"4"229,1-1 0,-1 0 0,1 1 0,0-1 0,1 0 0,0 0-1,1 9 1,-1-13-297,0 0 0,0 0 1,0-1-1,1 1 0,-1-1 0,0 1 0,1-1 0,-1 1 0,1-1 0,-1 0 0,1 0 0,-1 0 0,1 0 0,0 0 0,0 0 0,0 0 1,-1 0-1,1-1 0,0 1 0,0-1 0,0 1 0,0-1 0,0 0 0,0 0 0,0 0 0,3 0 0,18 1 340,39-2 0,-58 1-347,1-1 1,-1 1-1,1-1 0,-1 0 0,0 0 0,1 0 0,-1-1 0,0 1 1,0-1-1,0 0 0,0 0 0,0-1 0,0 1 0,0-1 0,6-6 1,-9 8 6,0-1 0,0 0 0,-1 0 0,1 0 0,0 0 0,-1 1 0,1-1-1,-1 0 1,1 0 0,-1 0 0,0 0 0,0 0 0,0 0 0,0 0 0,0 0 0,-1 0 0,1 0 0,-1 0 0,1 0 0,-2-4 0,-21-36 1281,20 37-1182,-74-98 2667,58 81-2206,1 0 0,1-1 0,1-1 0,-23-47 0,37 68-566,1-1 0,-1 0 0,1 0 1,0 1-1,1-1 0,-1 0 0,1 0 1,-1 0-1,1 0 0,0 0 0,2-7 1,-2 9-51,1-1 0,0 1 0,-1 0 1,1 0-1,0 0 0,0 0 1,1 0-1,-1 0 0,0 0 1,1 0-1,-1 0 0,1 1 0,0-1 1,-1 0-1,5-1 0,-2 0-96,1 1 0,-1 0 0,1 0 0,0 1 0,-1 0 0,1 0 0,0 0-1,0 0 1,0 1 0,0-1 0,0 1 0,0 1 0,0-1 0,0 1 0,0 0 0,0 0 0,7 2-1,31 16-1572,0 6-472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19 224 10978,'-18'16'4313,"33"-7"-2680,2-3-625,10-3-304,4-2-176,8-5-416,0 1-24,-7-7-48,-164-222 8026,136 230-8042,13-3-88,-3 2-280,17 6-816,7 5-689,-5 11-3712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1 14331,'-66'14'5441,"101"-12"-4305,9 6-335,-5-6-473,5-4-232,-5 2-696,-5-3-481,-4 3-4272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39.2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1 872 12995,'32'-31'5145,"22"-24"-3433,37-25-479,11-6-73,14-8-360,4 1-264,10 7-256,20 1-128,17 16-104,9 4 0,12 19-144,-4 10-96,-22 15-400,-20 7-272,-40 7-761,-22 4-471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50.8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250 127 12195,'6'12'1592,"0"1"0,-1-1 0,5 17 0,-9-23-1451,0-1-1,0 1 1,-1-1 0,0 1-1,0-1 1,0 1-1,-1 0 1,0-1-1,0 1 1,-3 9 0,0-5 256,0 1-1,-1-1 1,0 1 0,0-1 0,-1-1 0,-1 1 0,0-1 0,-13 14 0,17-20-225,0 0 0,-1 0 0,1-1 0,-1 1 0,0-1 0,0 0 0,1 0 0,-1 0 0,-1 0 0,1-1 0,-5 2 0,6-3-71,0 1-1,0-1 1,0 0 0,0 0 0,0-1 0,0 1 0,0 0 0,0-1-1,0 0 1,0 0 0,1 0 0,-1 0 0,0 0 0,1 0 0,-1-1-1,0 1 1,1-1 0,-3-3 0,-4-3 3,1 0 0,0-1-1,0 0 1,1 0 0,0-1 0,1 0 0,0 0 0,0 0-1,-5-18 1,5 12-115,1 1-1,0-1 1,2 0-1,0 0 1,0 0-1,1-21 0,3 27-109,-1 1 0,2 0 0,0 0 0,0 0 0,0 0 0,1 0 0,1 0 0,6-12-1,-9 18-13,1-1 0,0 1 0,1 0 0,-1 0 0,1 0-1,-1 0 1,1 0 0,0 1 0,0-1 0,4-1 0,-5 3 6,-1 0 1,1 0 0,0 0 0,0 1 0,0-1 0,0 1 0,0-1-1,0 1 1,0 0 0,0 0 0,0 0 0,0 0 0,-1 0 0,1 0-1,0 0 1,0 1 0,0-1 0,0 1 0,0-1 0,3 2 0,-2 1-162,1-1 0,0 0-1,-1 1 1,0 0 0,0 0 0,1 0 0,2 4 0,25 31-2129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51.1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47 9666,'2'19'6383,"-11"-29"-2265,17 18-3835,-1 0 0,1 1 1,10 16-1,14 18-60,-23-34-175,-1-1-1,1 0 1,1-1-1,-1 0 1,1 0-1,1-1 1,-1 0 0,1-1-1,16 6 1,-22-9 36,0 0 1,1-1-1,-1 0 1,1 0-1,0 0 1,-1-1 0,1 0-1,0 0 1,-1 0-1,1-1 1,-1 0-1,1 0 1,-1 0 0,1 0-1,-1-1 1,0 0-1,1 0 1,-1-1-1,0 0 1,-1 0 0,1 0-1,5-4 1,-5 2 106,-1 0-1,0 0 1,0-1 0,-1 1 0,0-1-1,0 0 1,0 0 0,0 0 0,-1 0-1,0 0 1,0-1 0,-1 1 0,0-1-1,0 1 1,0-1 0,-1-10 0,-4-39 158,-4 23-3277,20 56-91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51.7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97 12211,'34'-48'4642,"-31"59"-1060,-3 17-3122,-1-15-20,1 5-238,1-1-1,1 1 1,0-1-1,6 20 1,-7-31-171,1-1 0,-1 1-1,2-1 1,-1 1 0,0-1 0,1 0 0,0 0 0,0 0 0,1 0-1,0-1 1,-1 1 0,1-1 0,1 0 0,-1 0 0,1 0 0,6 4 0,-10-8 4,0 1 0,0-1 0,0 1 0,0-1 0,0 1 0,0-1 0,0 0 0,0 0 0,-1 1 0,1-1 1,0 0-1,0 0 0,0 0 0,0 0 0,0 0 0,0 0 0,0 0 0,0-1 0,0 1 0,0 0 0,0 0 1,0-1-1,0 1 0,0 0 0,0-1 0,0 1 0,0-1 0,-1 0 0,1 1 0,0-1 0,0 0 1,-1 1-1,1-1 0,0 0 0,-1 0 0,1 1 0,-1-1 0,1 0 0,-1 0 0,1 0 0,0-2 0,1-3 173,1-1-1,-1 0 1,-1 0-1,2-12 1,-2 13-94,33-136 1533,-28 118-1521,-4 19-349,-1 0 0,0 0 0,0 0 0,-1 0-1,0 0 1,0-1 0,0 1 0,0 0 0,-1 0 0,-1-7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52.1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1 160 11698,'0'106'4706,"11"-121"-2706,7-4-368,6-14-135,2-7-81,-3-4-320,-2-3-120,-8 14-103,0 12-169,-10 8-408,2 13-120,2 3-152,3 13-80,1 12-104,-1 5-280,1 10-1025,-6-4-607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52.5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7 15955,'-78'-6'5754,"104"8"-4682,4-2-432,4 1-120,3 1-496,4-2-1376,-1 5-457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52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16 13867,'3'10'6555,"-5"19"-5716,2-28-743,-3 18 105,-1 0 1,-1 0-1,-1-1 1,0 1-1,-2-1 1,-16 30-1,1-11-367,-51 63-1,56-85 85,13-12-22,7-4-238,59-29-123,-44 24 351,0-2 0,18-11 0,-19 9 61,0 0 0,0 1 0,1 1-1,0 1 1,0 0 0,1 1 0,20-4 0,-37 10 61,-1 0 0,1 0 1,0 0-1,0 0 0,0 0 1,-1 0-1,1 0 0,0 0 1,0 0-1,0 0 0,-1 1 1,1-1-1,0 0 0,0 1 1,-1-1-1,1 0 0,0 1 1,0-1-1,-1 1 1,1-1-1,-1 1 0,1-1 1,0 1-1,-1 0 0,1 1 1,11 22 411,-1-2-142,-8-17-239,1-1 0,-1 0 0,1 0 1,0-1-1,1 1 0,-1-1 0,0 0 1,1 0-1,0 0 0,0-1 0,0 1 1,0-1-1,0 0 0,0-1 0,0 1 1,1-1-1,-1 0 0,1-1 0,-1 1 1,1-1-1,-1 0 0,0 0 1,1-1-1,7-1 0,-2-1-26,1 0-1,0 0 1,-1-1-1,0-1 1,0 0-1,0-1 1,-1 0-1,0 0 1,0-1-1,10-9 1,-17 13-191,-1 1 1,1-1 0,-1-1-1,1 1 1,-1 0-1,0-1 1,0 1 0,2-7-1,-3 8-5,8-14-1333</inkml:trace>
  <inkml:trace contextRef="#ctx0" brushRef="#br0" timeOffset="1">371 13 12355,'13'-1'4993,"13"1"-2849,0-5-600,10 3-295,0 2-377,-5-5-624,1 5-456,-9 3-1048,-8-1-489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53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13699,'16'5'5537,"6"-3"-3336,8-2-1273,13 1-104,-6-1-432,1 2-600,-11 4-1312,-17 1 976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53.6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8018,'23'-70'1640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13019,'36'15'5089,"-37"2"-3537,0 5-127,1 4-353,3-1-224,2-5-304,8-2-112,9-6-152,8-2-32,9-7-88,-5-3-104,-2-7-400,-5-1-304,-6-2-720,-6 3-369,-2-3-519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53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336 21 11306,'1'0'233,"0"-1"0,0 1 0,1-1 0,-1 0-1,0 1 1,0-1 0,0 0 0,0 0-1,0 0 1,0 0 0,0 0 0,0 0 0,0 0-1,0 0 1,0 0 0,-1 0 0,1 0-1,0 0 1,0-2 0,-2 2 12,-1 1 0,1 0-1,-1 0 1,1 0 0,-1-1 0,1 1 0,-1 0 0,1 1-1,-1-1 1,1 0 0,0 0 0,-1 1 0,-2 0-1,-71 24 3375,44-10-2444,0 2 1,-36 24 0,52-30-825,0 1 0,1 0 0,0 1 0,1 0 0,-21 28 0,31-37-321,0 0 0,1 0 0,0 0 0,-1 1 0,2-1 0,-1 0 0,0 1 0,1-1-1,0 1 1,0 0 0,0-1 0,0 1 0,1 0 0,0 0 0,0 0 0,0-1 0,1 1 0,-1 0 0,1-1 0,0 1 0,1 0 0,-1-1 0,1 1 0,3 5 0,-2-5-30,0 0 0,1 0 0,0 0 0,0-1 0,0 1 0,1-1 0,-1 0 0,1 0 0,0-1 0,0 0 0,0 1 0,1-2 0,-1 1 0,1-1 0,-1 0 0,1 0 0,0 0 0,11 1 0,-2-1-93,1-1-1,0 0 1,-1-1-1,1-1 1,0 0-1,0-1 1,-1-1 0,0-1-1,22-7 1,-26 7-291,-1 0 0,0-1 1,1 0-1,-1-1 1,-1 0-1,1 0 0,-1-1 1,-1-1-1,1 1 0,-1-2 1,0 1-1,-1-1 1,12-18-1,-7 3-1961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54.3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0 315 13851,'70'50'11274,"-67"-58"-9441,-3 7-721,0-1-392,4-37-696,12-41-448,-10 49-1000,-6-1-761,7 14-4296</inkml:trace>
  <inkml:trace contextRef="#ctx0" brushRef="#br0" timeOffset="1">91 79 10610,'-13'-44'5629,"13"44"-5416,0-1-1,0 0 1,0 1-1,0-1 0,0 0 1,0 1-1,0-1 0,0 1 1,0-1-1,0 0 0,0 1 1,0-1-1,1 1 0,-1-1 1,0 1-1,0-1 0,1 1 1,-1-1-1,0 1 0,1-1 1,-1 1-1,0-1 0,1 1 1,-1-1-1,1 1 0,-1 0 1,1-1-1,-1 1 1,1 0-1,-1-1 0,2 1 1,18-7 153,-15 6 313,4-1-415,0-1-1,0 1 1,0 1 0,0 0 0,0 0 0,0 1-1,18 1 1,-24 0-247,1-1 0,-1 1 0,0-1 0,0 1-1,1 0 1,-1 0 0,0 0 0,0 1 0,0-1 0,0 1 0,0 0-1,-1 0 1,1 0 0,0 0 0,-1 0 0,1 0 0,-1 1 0,0-1-1,0 1 1,0 0 0,0 0 0,0-1 0,-1 1 0,1 0-1,0 4 1,-1-3 7,-1-1-1,0 1 0,1-1 0,-2 1 0,1-1 0,0 1 1,-1-1-1,1 1 0,-1-1 0,0 0 0,0 1 0,-1-1 1,1 0-1,-1 0 0,1 0 0,-4 5 0,0-1 91,0 1-1,-1-1 1,0 0-1,0 0 1,-9 7-1,4-5 52,0 0 0,-1 0 0,0-2 0,0 1 0,-1-2 0,-21 9 0,-10 4-2393,65-19-525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55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33 11594,'-8'1'7699,"2"10"-5129,2 19-2168,4-19-276,-1 0 1,1 0-1,1 1 1,0-1-1,1 0 1,5 19-1,-5-25-73,0 1 0,0-1 0,1 1 0,0-1 1,0 0-1,0 0 0,1-1 0,0 1 0,-1-1 0,2 1 0,-1-1 0,0 0 0,1-1 0,0 1 0,0-1 0,7 4 0,-4-4 25,-1 0 0,1 0 0,0-1 0,0 0 0,0 0 0,0-1 0,0 0 0,0-1 0,0 0 0,0 0 0,0-1 0,0 1 0,0-2 0,0 1 0,0-1 0,0-1 0,0 1 0,-1-1 0,1 0 0,-1-1 0,0 0 0,0 0 0,0-1 0,-1 0 0,1 0 0,-1 0 0,0-1 0,-1 0 0,1 0 0,-1 0 0,0-1 0,-1 1 0,0-1 0,7-15 0,-2 1 79,13-39 272,-21 56-489,0-1-1,-1 1 1,1 0 0,-1 0 0,0-1-1,0 1 1,0 0 0,-1 0-1,1 0 1,-1-1 0,0 1 0,-2-5-1,1 0-1175,2 5-891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7:09.9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0 382 11674,'1'2'194,"0"0"-1,0 1 0,0-1 0,0 0 0,0 0 0,0 1 1,0-1-1,1 0 0,-1 0 0,1-1 0,-1 1 0,1 0 1,0 0-1,0-1 0,0 1 0,0-1 0,0 0 0,0 1 1,0-1-1,1 0 0,-1 0 0,0 0 0,0-1 0,5 2 1,0-2-90,0 0 1,0 0-1,0 0 1,0-1 0,0 0-1,0-1 1,0 1-1,8-5 1,0 1 31,-1 0 1,0-2-1,0 1 0,13-11 0,-22 15-75,0-1 0,-1-1 1,1 1-1,-1-1 0,0 1 0,0-1 0,-1 0 0,1-1 0,-1 1 0,0-1 0,0 1 0,0-1 1,-1 0-1,4-9 0,-5 11 22,-1 0 0,0 1 1,0-1-1,0 1 1,0-1-1,0 0 0,-1 1 1,1-1-1,-1 1 0,0-1 1,0 0-1,0 1 1,0 0-1,0-1 0,0 1 1,0 0-1,-1 0 0,-3-5 1,-3-1 448,0-1 0,-19-14 0,19 16-237,-64-44 1622,50 36-1322,1 0 1,0-1-1,-25-26 0,45 41-584,0 0-1,0 0 0,1 1 0,-1-1 1,0 0-1,1 0 0,-1 0 0,1 0 0,-1 1 1,1-1-1,0 0 0,-1 0 0,1 0 1,0 0-1,0 0 0,-1 0 0,1 0 1,0 0-1,0 0 0,0 0 0,0 0 0,0 0 1,1 0-1,-1 0 0,0 0 0,0 0 1,1 0-1,-1 0 0,0 0 0,1 0 0,-1 0 1,1 0-1,-1 0 0,1 0 0,0 1 1,-1-1-1,1 0 0,0 0 0,-1 1 1,1-1-1,0 0 0,0 1 0,0-1 0,0 1 1,0-1-1,0 1 0,0 0 0,1-1 1,5-2-90,0-1 1,1 2 0,-1-1-1,16-2 1,-5 2-358,0 1 1,1 0 0,-1 2 0,33 2-1,20 13-1732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7:10.5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2 364 10962,'-1'-13'6157,"4"-7"-3079,0 1-1665,5-37 923,-4 25-1348,1-34 0,-4 36-630,3-85 853,-4 113-1193,0 1 1,0-1-1,0 0 0,0 0 0,1 1 0,-1-1 1,0 0-1,0 0 0,0 1 0,1-1 0,-1 0 1,0 1-1,0-1 0,1 0 0,-1 1 0,1-1 1,-1 1-1,1-1 0,-1 0 0,1 1 0,-1-1 1,1 1-1,1-1 0,-2 1-11,1 0 0,0 0 0,-1 0 0,1 0 0,0 0 0,-1 1 0,1-1 0,0 0 0,-1 0 0,1 1 0,0-1 0,-1 0 0,1 1 0,-1-1 0,1 1 0,-1-1 0,1 1 0,-1-1 0,2 2 0,25 38-47,-22-31 83,7 9-30,-3-4 10,0 0 0,1-1 0,0 0 0,14 13 0,-24-25-22,1 0-1,0 0 1,0 0-1,0 0 1,0-1-1,0 1 0,0 0 1,0-1-1,0 1 1,0-1-1,0 1 1,1-1-1,-1 0 0,0 1 1,0-1-1,0 0 1,1 0-1,-1 0 1,0 0-1,0 0 1,0 0-1,1 0 0,-1 0 1,0 0-1,0-1 1,0 1-1,1 0 1,-1-1-1,0 1 1,0-1-1,0 1 0,0-1 1,0 0-1,0 1 1,0-1-1,0 0 1,1-2-1,2-1 24,0-1 0,-1 0 1,0 0-1,0-1 0,4-10 0,-5 12 6,34-89 1447,-27 80-802,-2 19-230,3 24-228,-8-23-313,6 21-807,22 51 1,-26-70 475,1 0 0,0-1 1,0 0-1,1 0 0,0 0 1,0 0-1,1-1 1,0 0-1,11 8 0,32 15-2709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7:10.9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0 273 12411,'46'67'5273,"-43"-62"-2761,4 1-191,-6-10 1280,1-5-2617,8-34-336,9-66-816,-17 45-480,-2 4-1145,-8-2-823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7:11.2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56 12835,'-43'-44'5705,"55"39"-2064,24-1-2537,12 6-48,14 3 16,0 0-23,-15 10-537,-1 4-248,-22-3-128,-11 14 0,-28-5 232,-9 9 80,-20 4-80,-1-7-16,1-3-216,1-10-312,24-6-1144,-1-5-881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3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13275,'28'8'4953,"37"14"-3841,16 13 72,23 29-167,2 12-217,-2 39-368,-15 7-248,-17 10-152,-5-4 0,-15-19-32,1-10 56,-4-11-8,-7-10-24,-3-13-224,-6-6-416,-12-19-1265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4.8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94 356 12091,'-91'46'5552,"91"-46"-5487,0 0 1,0 0-1,0 0 1,0 0-1,-2 1 1639,2-1-1638,8-11 1447,23-21-1121,-20 20 142,17-22-41,-2-2-1,-1 0 0,-2-2 0,26-59 0,-6 15 513,-43 80-915,10-15 222,-10 17-285,0 0 0,0 0-1,0-1 1,0 1 0,0 0-1,0 0 1,0-1 0,1 1-1,-1 0 1,0 0 0,0-1-1,0 1 1,0 0 0,0 0-1,0 0 1,1-1 0,-1 1-1,0 0 1,0 0 0,0 0-1,0-1 1,1 1 0,-1 0-1,0 0 1,0 0 0,1 0-1,-1 0 1,0 0 0,0-1-1,0 1 1,1 0 0,-1 0-1,0 0 1,1 0 0,-1 0-1,0 0 1,0 0-1,1 0 1,-1 0 0,0 0-1,0 0 1,1 0 0,-1 1-1,9 34 162,8 71 0,-4-19-520,-9-63-260,0-1 0,2 1 0,0-2-1,2 1 1,0-1 0,2 0-1,15 27 1,3-10-2458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5.1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4 16412,'-5'0'6377,"-3"-3"-4633,11 3-63,12 0-1385,27 3-328,79 12-288,-51-7-1161,-4-2-911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 13011,'12'-1'5145,"16"0"-3681,2-5-256,3 3-543,-2 1-321,-8-1-520,-1 5-392,-14 1-1209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5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15 324 12843,'-4'11'570,"2"-6"-222,0 1-1,0-1 0,1 0 0,0 1 0,0-1 1,0 1-1,0 8 0,2-13-309,-1 1 0,1-1 0,-1 1-1,1-1 1,0 0 0,-1 1 0,1-1 0,0 0 0,0 0 0,0 1 0,0-1-1,0 0 1,0 0 0,0 0 0,0 0 0,1 0 0,-1 0 0,0 0 0,1-1-1,-1 1 1,0 0 0,1-1 0,-1 1 0,1-1 0,-1 0 0,1 1 0,-1-1-1,1 0 1,-1 0 0,3 0 0,13 2-22,-1 0 0,0-2 0,1 0 0,-1 0 0,1-2 0,-1 0 0,0-1 0,0 0 0,0-2 0,29-11 0,-42 15 20,1-1-1,-2 1 1,1-1 0,0 0 0,0 0-1,0 0 1,-1 0 0,1 0-1,-1 0 1,0-1 0,0 1-1,0-1 1,0 0 0,0 1-1,0-1 1,-1 0 0,1 0-1,1-6 1,-2 4 110,-1 1-1,1-1 1,-1 1 0,0 0-1,-1-1 1,1 1-1,-1-1 1,0 1 0,0 0-1,0 0 1,-1-1-1,1 1 1,-4-7 0,-5-5 600,-1-1 0,0 2 1,-1-1-1,0 2 0,-1-1 1,-22-17-1,-26-30 614,59 60-1363,1 0 1,-1 0 0,0 0-1,1 0 1,-1 0 0,1 0-1,0 0 1,0-1-1,0 1 1,0 0 0,0-1-1,1 1 1,-1-1 0,0 1-1,1-1 1,0 1-1,0-1 1,0 1 0,0-1-1,0 1 1,0-1 0,1-2-1,0 3-61,0 1-1,1-1 1,-1 0-1,0 0 1,1 1-1,0-1 1,-1 1-1,1-1 0,0 1 1,-1-1-1,1 1 1,0 0-1,0 0 1,0 0-1,0 0 1,0 1-1,1-1 1,-1 0-1,0 1 1,0-1-1,0 1 1,0 0-1,1 0 0,-1 0 1,4 0-1,42 6-1908,1 10-367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6.7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92 309 9282,'-3'8'415,"1"-4"-80,0 1 0,0-1-1,0 1 1,1 0-1,0-1 1,0 1-1,0 0 1,0 5-1,1-9-262,0 0-1,0 0 1,1 0-1,-1-1 0,0 1 1,0 0-1,1 0 1,-1 0-1,1-1 0,-1 1 1,0 0-1,1-1 0,0 1 1,-1 0-1,1-1 1,-1 1-1,1-1 0,0 1 1,0 0-1,2 0 57,-1 0 0,0 0-1,1 0 1,-1 0 0,1 0 0,-1-1 0,1 0-1,-1 1 1,4-1 0,8 1 55,0 0 0,1-1 0,-1-1 0,1 0 0,-1-1 0,0-1-1,0 0 1,0-1 0,0 0 0,-1-1 0,19-9 0,-30 13-149,0 0 0,-1-1-1,1 1 1,-1 0 0,1 0 0,-1-1 0,0 1-1,1-1 1,-1 1 0,0-1 0,0 0-1,0 1 1,0-1 0,0 0 0,0 0-1,-1 0 1,1 1 0,-1-1 0,1 0 0,-1 0-1,1 0 1,-1-3 0,-1 1 82,1 0 0,-1 0 0,0 1 0,0-1 1,0 1-1,-1-1 0,1 1 0,-1-1 0,0 1 0,0 0 0,-3-4 1,-3-4 386,-2 1 0,1 0 1,-1 0-1,-1 1 0,-18-12 1,-84-40 2449,20 13-936,91 47-1974,1 0 1,-1 0-1,0 0 1,1 0-1,-1 0 1,1-1-1,0 1 1,-1 0-1,1-1 1,0 1-1,0-1 1,0 1-1,-2-4 1,3 4-41,0 1 1,0-1-1,-1 0 1,1 0-1,0 1 0,0-1 1,0 0-1,0 1 1,1-1-1,-1 0 1,0 0-1,0 1 1,0-1-1,1 0 1,-1 1-1,0-1 0,0 0 1,1 1-1,-1-1 1,1 1-1,-1-1 1,1 0-1,-1 1 1,1-1-1,4-3-126,1 1-1,-1-1 0,0 1 1,1 1-1,-1-1 1,1 1-1,10-3 1,10-1-757,-1 1 1,1 1 0,0 1 0,0 1 0,0 2 0,34 3 0,17 8-1944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7.1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13555,'79'21'5172,"-78"-20"-5034,0-1-1,-1 0 1,1 0 0,0 0 0,0 1 0,0-1 0,-1 0-1,1 1 1,0-1 0,0 0 0,-1 1 0,1-1 0,0 1-1,-1 0 1,1-1 0,-1 1 0,1-1 0,-1 1 0,1 0-1,-1-1 1,1 1 0,-1 0 0,1 0 0,-1 0 0,-3 11 251,1-10 57,-3 15-184,0 0 0,1 0 0,1 0 0,1 1 0,0-1 0,1 1 1,1 0-1,2 18 0,-1-32-270,-1 1 1,1 0 0,0-1-1,0 1 1,1-1 0,-1 1-1,1-1 1,0 0 0,0 0-1,1 0 1,-1 0 0,1 0-1,0 0 1,0-1-1,0 1 1,0-1 0,1 0-1,-1 0 1,1 0 0,0 0-1,0-1 1,0 1 0,0-1-1,0 0 1,1 0 0,-1-1-1,1 1 1,-1-1 0,1 0-1,-1 0 1,1-1-1,0 1 1,-1-1 0,8 0-1,-6 0-193,1-1-1,-1 1 1,1-1-1,-1 0 1,1-1-1,-1 0 0,0 0 1,0 0-1,0-1 1,0 1-1,0-1 1,0-1-1,-1 1 0,1-1 1,-1 0-1,0 0 1,0-1-1,-1 0 1,1 1-1,4-9 0,3-11-2342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7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0 10706,'5'2'5041,"11"1"-1112,1-1-2224,13 0-577,5-2-72,4 0-552,0 0-280,-4 0-920,-2 1-616,-14-1-4489</inkml:trace>
  <inkml:trace contextRef="#ctx0" brushRef="#br0" timeOffset="1">0 173 15491,'5'0'5722,"5"0"-4538,6 1-544,12 3-328,6-1-64,10 0-768,3 2-704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7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213 30 11522,'13'-20'2905,"-13"20"-2834,1 0 0,-1-1-1,0 1 1,0 0 0,0 0 0,0-1-1,0 1 1,0 0 0,0-1-1,1 1 1,-1 0 0,0 0-1,0-1 1,0 1 0,0 0 0,0-1-1,0 1 1,-1 0 0,1 0-1,0-1 1,0 1 0,0 0 0,0-1-1,0 1 1,0 0 0,0 0-1,0-1 1,-1 1 0,1 0-1,0 0 1,0 0 0,-1-1 0,-1 1 159,0 0 0,0 0 0,0 0 0,0 0 0,0 0 0,0 1 0,0-1 0,0 1 0,0-1 0,0 1 1,0 0-1,0 0 0,-2 1 0,-87 49 2323,80-44-2357,0 1 0,1 0 0,0 0-1,-11 13 1,17-16-157,-1 0 1,1 0-1,0 0 0,1 1 1,-1-1-1,1 1 0,1 0 1,-1 0-1,1 0 0,-3 11 0,4-15-48,1 0-1,0 0 1,-1 0-1,1 0 0,0 0 1,0 0-1,1 0 1,-1 0-1,0 0 0,1 0 1,-1-1-1,1 1 1,-1 0-1,1 0 0,0 0 1,0-1-1,0 1 1,0 0-1,0-1 0,0 1 1,1-1-1,1 3 1,1-1-5,-1-1 0,1 0 0,-1 0 1,1 0-1,0-1 0,-1 1 1,1-1-1,0 0 0,0 0 0,6 1 1,6 0-10,1-2 1,-1 1-1,0-2 1,25-4-1,-27 3 22,0-1 0,0-1 0,-1 0 0,0-1 0,24-12 0,-37 16-160,0 2 134,0-1 0,0 0 0,0 0 0,0 1 0,0-1 0,0 0 0,1 0 0,-1 0 0,0 1 0,0-1 0,0 0 0,0 0 0,0 1 0,0-1 0,0 0 0,0 0 0,1 0 0,-1 0 0,0 1 0,0-1 0,0 0 0,0 0 0,1 0 0,-1 0 0,0 0 0,0 1-1,0-1 1,1 0 0,-1 0 0,0 0 0,0 0 0,1 0 0,-1 0 0,0 0 0,0 0 0,0 0 0,1 0 0,-1 0 0,0 0 0,0 0 0,1 0 0,-1 0 0,0 0 0,0 0 0,0 0 0,1 0 0,-1 0 0,0 0 0,0 0 0,1-1 0,-1 1 0,0 0 0,0 0 0,0 0 0,0 0 0,1 0 0,-1-1 0,0 1 0,0 0 0,0 0 0,0 0 0,0-1 0,1 1 0,1 19-2679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8.2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 11018,'-40'14'5249,"40"-1"-1488,1 4-1664,-1 2-881,0-6-128,4 5-520,4-3-408,3-4-904,-3-1-768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8.8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0 269 11330,'0'0'10949,"1"-10"-7449,2-4-3235,1 1 0,0-1 0,0 1 0,11-19 0,-9 18-72,0 1 0,-1-1-1,0-1 1,5-26-1,-10 40-176,0 0 0,0 1-1,0-1 1,0 0 0,0 1 0,0-1-1,0 0 1,0 1 0,0-1-1,0 0 1,0 1 0,1-1 0,-1 0-1,0 1 1,0-1 0,1 0-1,-1 1 1,0-1 0,1 1 0,-1-1-1,1 1 1,-1-1 0,1 1-1,-1-1 1,2 0 0,13 15 10,-14-13-42,35 45-241,19 22-277,-49-62 462,0 0 0,0 0 0,1-1 0,0 0-1,0 0 1,0 0 0,13 5 0,-18-9 80,-1 0 0,1-1 1,-1 1-1,1-1 0,-1 1 0,1-1 1,-1 0-1,1 1 0,-1-1 1,1 0-1,-1 0 0,1 0 0,0 0 1,-1 0-1,1-1 0,-1 1 0,1 0 1,-1-1-1,1 1 0,-1-1 1,1 0-1,-1 1 0,2-2 0,-1 0 38,0 0-1,-1 0 1,1 0-1,-1 0 1,0 0-1,1 0 1,-1 0-1,0 0 1,0-1-1,0 1 1,-1 0-1,1-1 1,0-3-1,1-10 286,-1 1 1,-1-1-1,-3-29 0,2 33-229,0 8-112,1-1 1,0 1-1,0-1 0,0 1 1,1-1-1,0 1 1,0 0-1,0-1 1,0 1-1,0 0 1,1-1-1,0 1 1,3-6-1,-3 8-200,0 0 1,0-1-1,1 1 0,-1 0 1,0 0-1,1 0 0,-1 0 0,1 1 1,0-1-1,-1 1 0,1-1 1,0 1-1,0 0 0,0 0 1,0 0-1,0 1 0,0-1 0,0 1 1,6-1-1,29 1-2957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9.1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1 272 12523,'2'-11'7504,"13"-10"-6192,-5 8-438,-5 1-505,0 0 0,-1 0 0,0 0 0,0 0 0,-2-1 0,3-23 0,-3 21 65,0 1 0,1-1 0,1 1 1,8-24-1,5 16 780,-16 23-1195,0 0 0,0 1 1,0-1-1,0 0 0,0 0 0,0 0 1,0 1-1,-1-1 0,1 0 1,0 1-1,-1-1 0,1 0 0,-1 1 1,1-1-1,-1 1 0,0 1 1,3 5-104,16 35-1500,1-2 1,41 61-1,-28-57-693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9.5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15 14003,'-7'-1'5833,"7"-2"-3568,0-1-1329,0 3-704,8-1-168,35 0 0,46 1-64,-40 4-888,-5 4-633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29.9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61 12603,'3'-6'625,"0"1"0,1-1 0,-1 1 0,1 0 0,0 0 0,8-7 0,-9 10-452,0 0 1,0 0-1,1 0 1,-1 1-1,0-1 1,1 1-1,-1 0 1,0 0-1,1 0 1,-1 0-1,1 1 1,0 0-1,-1-1 1,7 2-1,-4-1-24,1 0 1,-1 1-1,0 0 0,0 0 0,1 0 0,-1 1 1,9 4-1,-13-5-134,0 0 0,0 0 0,0 0 0,-1 0 0,1 1 0,0-1 0,-1 0 0,1 1 0,0 0 0,-1-1 0,0 1 0,1 0 0,-1 0 0,0 0 0,0-1 0,0 1 0,0 0 0,0 1 0,-1-1 0,1 0 0,-1 0 0,1 0 0,-1 0 0,0 0 0,0 1 0,0 1 0,-1 9-4,-1-1 0,0 1-1,-1-1 1,-1 0 0,0 0-1,0 0 1,-2-1 0,1 0-1,-1 0 1,-1 0 0,-9 13-1,-3 0 395,0 0 0,-2-2 1,-34 30-1,35-38 365,10-7 305,22-11-252,-2 0-830,1 1 0,0 1 1,0-1-1,0 2 0,1 0 0,-1 0 0,0 1 0,23 2 0,-8 1-445,-1 2 0,45 12-1,5 11-3596,-63-24 2005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178 219 11138,'-3'65'4705,"6"-66"-2280,4 1-481,1-12-303,-4 0-273,-2-12-712,-4-6-240,2-4-584,-5-2-528,-1 10-1208,-4 0 327</inkml:trace>
  <inkml:trace contextRef="#ctx0" brushRef="#br0" timeOffset="1">37 38 14003,'-37'-27'5961,"71"28"-2776,6 0-1001,5-1-543,-1-1-417,-7-2-824,-6 0-520,-3 1-1128,-5-1-913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30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4 148 13771,'-3'-5'9466,"22"5"-8314,12 4-440,26 7-232,0-1-15,11 4-1002,-11-4-607,-13 3-1688</inkml:trace>
  <inkml:trace contextRef="#ctx0" brushRef="#br0" timeOffset="1">404 225 15883,'60'6'7306,"-67"-33"-2953,-6-19-2321,8 1-463,1 1-769,-1 5-376,5 19-1488,0 10-969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30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 70 8154,'9'-4'362,"0"0"507,-1 0 0,1 0 0,0 1 0,15-4 0,-20 7-511,0-1 0,0 1 0,0 0 0,0 0 0,0 1 1,-1-1-1,1 1 0,0 0 0,0 0 0,0 0 0,-1 0 0,1 0 0,0 1 0,-1 0 1,5 3-1,-5-4-203,0 1-1,-1 0 1,1 0 0,-1-1 0,1 2 0,-1-1 0,0 0 0,0 0 0,0 1 0,0-1-1,0 1 1,-1 0 0,1-1 0,-1 1 0,1 0 0,-1 0 0,0 0 0,0 0-1,-1 0 1,1 0 0,0 0 0,-1 0 0,0 1 0,0-1 0,0 0 0,0 0 0,0 0-1,-1 0 1,1 0 0,-1 0 0,0 0 0,0 0 0,0 0 0,0 0 0,-1 0 0,1 0-1,-1 0 1,0-1 0,0 1 0,0-1 0,0 1 0,0-1 0,0 0 0,0 0 0,-1 0-1,1 0 1,-1 0 0,0-1 0,-5 3 0,-1 1 75,-1-1-1,-1 0 1,1-1-1,-1 0 1,1-1-1,-1 0 1,0-1-1,0 0 1,1 0-1,-1-1 1,0-1-1,0 0 1,-16-3 0,21 3-206,0-1 0,0 1 0,0-1 1,0 0-1,1 0 0,-1 0 1,0-1-1,1 0 0,0 0 0,-1-1 1,1 1-1,1-1 0,-1 0 0,0 0 1,1-1-1,0 1 0,0-1 1,0 0-1,1 0 0,0-1 0,0 1 1,0-1-1,0 1 0,1-1 0,-2-6 1,4 9-124,-1-1-1,1 1 1,-1 0 0,1 0 0,0-1 0,0 1 0,1 0-1,-1-1 1,1 1 0,-1 0 0,1 0 0,0 0-1,0 0 1,0 0 0,1 0 0,-1 0 0,1 0-1,0 0 1,0 0 0,0 1 0,0-1 0,3-2 0,-2 2-176,1 0 0,1 0 0,-1 0 0,0 0 0,1 1 0,-1 0 0,1-1 1,-1 2-1,1-1 0,0 1 0,0-1 0,0 1 0,7 0 0,38 0-2298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31.2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0 271 10106,'37'64'3741,"-27"-50"-644,-3-13-1982,-4-14 4978,-7-117-2295,4 123-3726,0 0 0,0 0 0,1 0 0,0 0 0,1 0 0,-1 0 0,1 0 0,1 0 0,4-10 0,-6 16-92,0 0-1,-1 0 1,1 0 0,0 0 0,0 0-1,0 0 1,0 0 0,0 1-1,0-1 1,0 0 0,0 1-1,0-1 1,0 1 0,0-1-1,1 1 1,-1-1 0,0 1-1,0 0 1,0-1 0,1 1-1,-1 0 1,0 0 0,0 0-1,1 0 1,-1 0 0,0 0-1,0 1 1,1-1 0,-1 0-1,0 1 1,0-1 0,0 1-1,1-1 1,-1 1 0,1 0-1,10 5-256,-1-1 0,19 14 0,-12-8-50,8 5-55,55 28-277,-75-41 661,1-1 0,-1 1 0,1-1 0,0-1 0,-1 1 0,1-1 0,0 0 0,0 0 0,0-1 0,9-1 1,-16 1 12,1 0 1,-1 0-1,0 0 1,1 0-1,-1 0 1,1 0-1,-1 0 1,0 0-1,1 0 1,-1-1 0,0 1-1,0 0 1,1 0-1,-1 0 1,0-1-1,1 1 1,-1 0-1,0 0 1,0-1 0,1 1-1,-1 0 1,0 0-1,0-1 1,0 1-1,0 0 1,1-1-1,-1 1 1,0 0 0,0-1-1,0 1 1,0-1-1,0 1 1,0 0-1,0-1 1,0 1-1,0 0 1,0-1 0,0 1-1,0 0 1,0-1-1,0 0 1,-8-20 1333,2 8-1198,0-1-213,2-1 1,-1 1-1,2 0 0,0-1 0,-1-22 0,3 33-126,1 1 0,0-1-1,1 0 1,-1 0 0,1 0 0,0 0 0,0 1-1,0-1 1,0 0 0,0 1 0,1-1-1,3-5 1,-3 7-90,0 0-1,0 0 1,0 0 0,0 0-1,0 0 1,0 1-1,1-1 1,-1 1 0,1 0-1,-1 0 1,1 0-1,-1 0 1,1 0 0,0 0-1,-1 0 1,1 1-1,0 0 1,-1-1 0,1 1-1,4 1 1,9-2-1287,3 0 218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31.6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0 9730,'-5'4'4433,"2"12"-1600,-7 2-1153,3 9-248,-2 8-247,-1-3-537,15-9-168,-2-12-344,0 1-32,10 23 80,18-4-8,-3-10-24,-5-17 8,1-4-248,-8-9-168,5-4-656,-4-4-457,0-9 417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31.9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3 12331,'15'0'4617,"12"1"-3425,3-1-448,-3-1-232,-1-1-136,-1 2-256,1 6-272,-10 1-704</inkml:trace>
  <inkml:trace contextRef="#ctx0" brushRef="#br0" timeOffset="1">1 139 12715,'3'2'5137,"12"1"-2785,4-1-799,12 2-313,5-4 24,-5-1-496,3-1-296,-3 1-640,-7-1-576,-7-3-1448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55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0 307 11186,'5'-1'4329,"13"-1"-2768,5-9-377,27-4-32,13-3 80,41-11-71,18 4-233,13-4-424,0-3-184,-3 6-256,3-5-32,1 6-104,-7 4-152,-27 3-456,-22 5-296,-30 4-745,-9 7-1239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1:56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10482,'116'31'7199,"4"-10"-3815,121 4-2324,-81-10 112,-85-7-877,131 15 168,212 51-1,-408-71-555,23 6 101,-33-9-58,1 0 0,-1 0 0,1 0 0,-1 0 0,1 0 1,-1 0-1,1 1 0,-1-1 0,0 0 0,1 0 1,-1 1-1,1-1 0,-1 0 0,0 0 0,1 1 0,-1-1 1,0 1-1,1-1 0,-1 0 0,0 1 0,1-1 1,-1 0-1,0 1 0,0-1 0,0 1 0,1-1 0,-1 1 1,0-1-1,0 1 0,0-1 0,0 1 0,0-1 1,0 1-1,0-1 0,0 1 0,0-1 0,0 1 0,0-1 1,0 0-1,0 1 0,0-1 0,-1 1 0,1-1 1,0 1-1,0-1 0,-1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57.3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1915 12091,'-7'-7'5481,"-9"-15"-2153,1-22-1647,1-21-209,5-54-312,16-16-143,27-45-281,20-9-72,32-3-144,18 4-168,21 19-160,20 13-184,20 26-512,-9 19-168,7 33-616,-23 12-289,-26 32-767,-6 4 983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58.2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20 288 15715,'-2'0'5858,"0"-2"-4650,-3-16-320,-4-82-352,7 35-360,7 9-1224,-7 9-704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58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 15371,'11'0'6362,"10"0"-3490,22-5-1615,1 0 15,8 2-600,4 4-400,-10 7-616,4 2-448,-3 6-1633,-9-1-951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13115,'-16'28'5369,"20"-26"-3353,11 1-879,3-2-177,8-1-512,2 0-568,-2-1-1536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58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95 14427,'-10'19'5433,"-9"25"-3496,-2 2-833,11-1-152,10 1-128,13-11-528,8-2-96,13-9-128,4-11 56,12-10-96,-11-6-40,0-7-504,-3 1-344,-22-9-1232,6 2 1296</inkml:trace>
  <inkml:trace contextRef="#ctx0" brushRef="#br0" timeOffset="1">41 2 15227,'16'3'5793,"15"2"-4104,19-2-489,7-3-184,-5-4-368,0-1-648,-10 3-384,-11 0-1136,-2 4-760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59.2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0 156 15539,'10'2'5738,"26"4"-4578,8 1-400,21 1-184,-4-1-328,-5-7-920,-6 0-552,-8 0-1025</inkml:trace>
  <inkml:trace contextRef="#ctx0" brushRef="#br0" timeOffset="1">680 0 14683,'-8'1'1287,"1"-1"0,-1 1 0,1 0 0,0 1 0,0 0-1,0 0 1,-14 7 0,11-4-643,-1 1 0,1 0 0,1 0-1,-16 15 1,16-13-546,1 0 0,0 1 1,0-1-1,1 2 0,0-1 0,1 1 0,0 0 0,0 1 1,1-1-1,-6 21 0,10-26-95,-1 0 0,2 0 0,-1-1 0,0 1 0,1 0 0,0 1 0,0-1 0,1 0 0,0 0 0,-1-1 0,1 1 0,1 0 0,-1 0 0,1 0 0,0-1-1,0 1 1,0-1 0,1 1 0,-1-1 0,1 0 0,0 0 0,1 0 0,-1 0 0,7 5 0,-5-5-60,0-1 0,0 1 0,1-1 1,0 0-1,-1 0 0,1-1 0,1 1 0,-1-1 0,0-1 0,0 1 0,1-1 0,-1 0 0,0 0 1,1-1-1,-1 0 0,1 0 0,-1-1 0,10-1 0,-2-1-687,-1-1 0,1 0 0,-1 0 0,0-2 0,0 1 0,0-2 0,11-7 0,-3-6-1746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59.6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4 11146,'2'-2'2136,"-1"2"-1780,-1 0 0,0 0 0,1-1 0,-1 1 0,1 0 0,-1 0 0,1 0 0,-1 0 0,1-1 0,-1 1 0,1 0 0,-1 0-1,1 0 1,-1 0 0,1 0 0,-1 0 0,1 0 0,-1 0 0,1 1 0,-1-1 0,0 0 0,1 0 0,0 1 0,1 13 3950,-14 34-3729,8-36 400,-17 55-513,13-44-322,0 0 0,2 1 0,0 0 0,2 1 0,-2 42 0,6-63-211,0 0 1,0 0 0,1 0-1,-1 0 1,1 0-1,0 0 1,0 0 0,1 0-1,-1 0 1,1 0 0,0-1-1,0 1 1,4 5-1,-4-9-128,0-1 0,0 1 0,1-1 0,-1 0 0,0 1 0,0-1 0,0 0 0,-1 0 0,1 0 0,0 0-1,0 0 1,0-1 0,-1 1 0,1-1 0,-1 1 0,3-4 0,0 2-127,20-21-1563,3-3-247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59.9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307 16 10962,'-1'-4'4665,"-4"-8"16,15 20-2424,-7 13-137,-6 14-671,-9 4-257,-2 9-576,1-1-304,5 1-312,1-3-312,4-9-944,-13-5-545,17-7-1287</inkml:trace>
  <inkml:trace contextRef="#ctx0" brushRef="#br0" timeOffset="1">0 239 15971,'15'3'6666,"4"-1"-3634,30-2-1695,3 3-33,-5-6-672,0 1-504,-24 1-800,2-1-512,-19 2-1489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0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31 332 12915,'-31'38'7120,"37"-47"-6473,0-1 0,-1-1-1,0 1 1,-1-1 0,0 0 0,0 0-1,2-20 1,1 3-267,0-1-84,3-34 0,0 3-25,-10 60-267,0 0-1,0 0 1,0 0-1,0 0 0,1 0 1,-1 0-1,0 0 1,0-1-1,0 1 0,0 0 1,0 0-1,1 0 1,-1 0-1,0 0 1,0 0-1,0 0 0,0 0 1,1 0-1,-1 0 1,0 0-1,0 0 0,0 0 1,0 0-1,1 0 1,-1 1-1,0-1 0,0 0 1,0 0-1,0 0 1,1 0-1,-1 0 1,0 0-1,0 0 0,0 0 1,0 0-1,0 1 1,0-1-1,0 0 0,1 0 1,-1 0-1,0 0 1,0 0-1,0 1 1,0-1-1,0 0 0,0 0 1,0 0-1,0 0 1,0 1-1,0-1 0,13 17 59,9 19-23,-18-29-31,0 0-1,1 0 1,0 0 0,0 0 0,0-1-1,7 7 1,-9-12-15,-1 1 1,0 0-1,0-1 1,1 1-1,-1-1 0,1 0 1,0 0-1,-1 0 1,1 0-1,0 0 1,0 0-1,-1-1 0,1 1 1,0-1-1,0 0 1,0 0-1,-1 0 1,1 0-1,0-1 0,0 1 1,4-2-1,3-1-27,0-1 0,0 0 1,0 0-1,-1-1 0,0 0 0,0 0 0,0-1 0,-1-1 0,0 1 0,0-1 0,7-9 0,-3 2 52,-2 0-1,0-1 0,0 0 1,-1 0-1,12-30 1,-21 45-1,0-1 1,0 1-1,0-1 1,0 0-1,0 1 1,1-1-1,-1 1 1,0-1-1,1 1 1,-1-1-1,0 1 1,1-1-1,-1 1 1,0 0-1,1-1 1,-1 1-1,1-1 1,-1 1-1,1 0 1,-1-1-1,1 1 1,-1 0-1,2-1 1,5 10 237,2 23 22,-8-29-234,7 46 118,-6-31-268,1-1 0,10 35 0,-11-47-201,0-1 0,0 1 0,0-1 0,1 1 1,-1-1-1,1 0 0,0 0 0,0 0 0,1 0 0,-1-1 1,1 1-1,0-1 0,0 0 0,0 0 0,5 3 0,-8-6 253,-1 1-1,1-1 1,0 1-1,-1-1 1,1 0-1,0 1 1,-1-1-1,1 0 1,0 0-1,0 1 0,-1-1 1,1 0-1,0 0 1,0 0-1,-1 0 1,1 0-1,0 0 1,0 0-1,0 0 1,-1-1-1,1 1 1,0 0-1,0 0 0,-1-1 1,1 1-1,0 0 1,-1-1-1,1 1 1,0 0-1,-1-1 1,1 1-1,-1-1 1,1 1-1,0-1 0,-1 0 1,1 1-1,-1-1 1,0 0-1,1 1 1,-1-1-1,1-1 1,8-37 80,-7 23-27,1 4 335,1 1 0,0 0-1,0 0 1,1 1 0,1-1 0,0 1 0,0 0 0,10-12 0,-2 62 2817,-9-11-2538,-3-15-470,1-1 0,0 1 0,0-1 0,1 0 0,9 18 0,-11-28-126,-1 0-1,1-1 0,0 1 1,0 0-1,0 0 0,1-1 0,-1 0 1,1 1-1,-1-1 0,1 0 1,0 0-1,0 0 0,0-1 0,0 1 1,0-1-1,0 1 0,0-1 1,0 0-1,1 0 0,-1-1 1,0 1-1,1-1 0,-1 1 0,0-1 1,1 0-1,-1 0 0,5-1 1,-1-1 19,-1 0 1,0 0-1,0 0 1,0 0 0,0-1-1,0 0 1,0 0-1,-1-1 1,1 0-1,-1 0 1,0 0 0,0 0-1,0-1 1,-1 0-1,5-6 1,1-2 5,0-1 1,-2 1-1,1-1 0,-2-1 1,7-16-1,-8 13-294,-1-1 0,4-26-1,-1 3-3598,-4 35 1167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1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161 0 13891,'0'12'3227,"-1"18"1426,1-23-4469,-1 0 1,1 0-1,-2-1 1,1 1-1,-1 0 1,0-1-1,-5 11 0,-3 7 16,-1-1 0,-1-1 0,-1 0 0,-1-1 1,-1 0-1,-1-1 0,-24 24 0,26-35 110,26-14-80,25-7-454,0 1 0,0 2 0,1 1 0,0 3 0,63-3-1,-92 8-63,-5 0 27,0 0 0,0 0 0,-1 0-1,1-1 1,0 0 0,0 0 0,-1 0-1,1 0 1,5-3 0,9-7-1709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1.6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91 273 14443,'101'34'6273,"-107"-48"-2488,1-6-1640,0-8-937,-3-4-344,-4-10-1616,3 6-696,-9 3-1593</inkml:trace>
  <inkml:trace contextRef="#ctx0" brushRef="#br0" timeOffset="1">34 39 16652,'-34'-39'6273,"70"44"-5033,10 0-152,-1-5-559,1 1-457,4 8-1017,-1 0-719,-1-1-4553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2.8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87 15203,'6'-87'5874,"-8"118"-4122,6 8-464,-12 5-432,9 2-320,9-9-928,-15-6-648,10-3-1712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3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1 166 13763,'39'86'5929,"-46"-99"-3584,15 2-801,-5-14-336,-4-22-904,2 3-592,-10-17-1440,4 10-585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3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97 14827,'-34'-53'5333,"33"52"-5231,1 0-1,-1 1 1,1-1-1,0 1 1,-1-1-1,1 0 1,0 1-1,0-1 1,-1 0-1,1 1 1,0-1-1,0 0 1,0 1-1,0-1 1,0 0-1,0 1 1,0-1-1,0 0 1,0 1-1,0-1 1,0 0-1,0 1 1,1-1-1,-1 0 0,0 1 1,1-1-1,-1 0 1,0 1-1,1-1 1,-1 1-1,0-1 1,1 1-1,-1-1 1,1 1-1,-1-1 1,1 1-1,-1-1 1,1 1-1,0-1 1,25-8 218,-22 8-8,18-2-47,0 0-1,1 1 1,-1 1-1,1 2 1,-1 0 0,39 7-1,-58-8-253,0 1-1,0-1 1,0 1-1,0 0 1,0 0-1,-1 0 1,1 1-1,0-1 1,-1 0-1,1 1 1,-1 0-1,1 0 1,-1 0-1,0 0 1,1 0-1,2 3 1,-5-3 0,1 0 1,0 0 0,0 0-1,-1 0 1,1 0 0,-1 0 0,1 0-1,-1 0 1,0 0 0,0 0 0,0 0-1,0 0 1,0 0 0,0 0-1,0 0 1,-1 0 0,1 0 0,-2 2-1,-1 3 31,0 0-1,-1 0 1,0-1-1,0 1 1,0-1-1,-1 0 1,0-1-1,0 1 1,0-1-1,-10 7 1,3-2-137,-1 0-1,-1-1 1,1-1 0,-2 0-1,1-1 1,-1 0 0,0-1 0,-30 7-1,27-8-1901,7-2-657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39 254 14187,'-25'41'5270,"25"-41"-5188,0 0 0,0 0 0,0 0-1,0 1 1,0-1 0,0 0-1,0 0 1,0 1 0,0-1 0,0 0-1,0 0 1,0 0 0,0 0-1,-1 0 1,1 0 0,0 1 0,0-1-1,0 0 1,-1 0 0,1 0-1,0 1 1,0-1 0,0 0 0,0 0-1,0 0 1,0 0 0,-1 0-1,1 0 1,0 0 0,-1 0 0,1 0-1,0 0 1,0 0 0,0 0-1,0 0 1,0 0 0,-1 0 0,1 0-1,0 0 1,0 0 0,-1 0-1,1 0 1,0 0 0,0 0 0,0 0-1,0 0 1,0 0 0,-1-1-1,1 1 1,0 0 0,0 0 0,0 0-1,0-1 1,0 1 0,0 0-1,0 0 1,0 0 0,-1 0 0,1 0-1,0 0 1,0-1 0,-3-9 993,3 9-866,-2-15 58,1-1-1,1 1 0,1 0 1,0-1-1,1 1 0,6-23 1,-6 25-256,2 0 0,0 1 1,-1 0-1,11-17 1,-13 25-32,2 1 1,0-1-1,0 1 1,0-1 0,0 2-1,0-1 1,1 0-1,-1 0 1,1 1 0,0 0-1,1 0 1,-1 0-1,0 0 1,1 1 0,5-3-1,-9 5-4,0-1 0,0 0 1,1 1-1,-1 0 0,0 0 0,1-1 0,-1 1 0,0 0 0,0 0 0,0 0 1,1 0-1,-1 0 0,0 0 0,0 0 0,1 1 0,-1-1 0,0 0 0,1 0 0,-2 1 1,2 0-1,-1-1 0,0 1 0,0 0 0,0-1 0,0 1 0,0 0 0,0-1 1,0 1-1,0 0 0,-1 0 0,2 0 0,-2 0 0,2 1 0,-2 0-6,2 0-1,-2 0 0,1 0 0,0 1 0,-1-1 1,0 0-1,1 0 0,-1 0 0,0 1 1,1-1-1,-2 0 0,1 0 0,0 0 1,-1 0-1,1 1 0,0-1 0,-2 4 1,-2 0 18,1 1 1,0-1 0,-1 0-1,-1 0 1,1 0 0,-9 8-1,-33 28 497,43-39-416,-9 6 227,8-7-83,1 0 1,0 1-1,-1 0 0,1-1 0,0 1 1,0 0-1,1 0 0,-4 5 0,6-7-180,0 0-1,-1-1 0,1 1 0,0-1 1,0 0-1,0 1 0,0 0 0,0-1 0,0 1 1,0 0-1,0-1 0,0 0 0,0 1 0,1 0 1,-1-1-1,0 1 0,0-1 0,0 1 0,0-1 1,1 1-1,-1-1 0,1 1 0,-1-1 0,0 0 1,0 1-1,1 0 0,-1-1 0,1 0 0,-1 0 1,0 1-1,2 0 0,16 8 232,-15-7-230,34 11 165,0-1 0,72 14 0,-100-25-281,11 3-119,26 2 0,-42-6-162,1 0-1,0 0 1,-1 0 0,1 0-1,-1 0 1,1-1 0,-1 0 0,1-1-1,0 1 1,-2 0 0,9-4 0,1-5-2170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4.1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1 191 13155,'62'68'5825,"-67"-91"-2208,-3-3-1721,1-19-1032,-3 3-207,9-7-1178,4 5-839,5 15 824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4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68 13483,'-4'-6'618,"2"4"-257,1-1 0,-1 0 0,0 0 0,1 0 0,0 0 0,-1 0 0,1 0 0,0-3 0,1 5-296,0 0 0,0 0 0,0 0 0,1 0 0,-1 0 0,0 0 0,1 1 1,-1-1-1,0 0 0,1 0 0,-1 0 0,1 1 0,-1-1 0,1 0 0,0 1 0,-1-1 0,1 1 0,0-1 0,-1 0 0,1 1 1,0-1-1,0 1 0,0 0 0,-1-1 0,1 1 0,0 0 0,0-1 0,0 1 0,0 0 0,0 0 0,0 0 0,1 0 1,69-13 1932,-65 13-1873,0 0-1,0 0 0,0 0 1,0 1-1,0 0 0,0 0 1,0 0-1,0 1 0,8 3 1,-12-4-108,-1 0 0,1 0 0,0 0 0,-1 0 0,0 1 0,1-1 0,-1 0 0,0 1 0,1-1 0,-1 1 0,0-1 0,0 1 0,0 0 0,0-1 0,-1 1 0,1 0 0,0 0 0,-1-1 0,1 1 0,-1 0 0,0 0 0,1 0 0,-1 0 0,0 0 0,0 0 0,0-1 0,-1 1 0,1 0 0,0 0 0,-1 0 0,1 0 0,-1 0 0,-1 2 0,-1 6 82,-2 1 1,1-1 0,-1 0 0,-9 13 0,3-6 232,0 0 0,-1-1 0,-1 0 0,-26 26 0,32-37-202,-9 9 593,16-14-723,0 0 0,0 0 1,0 0-1,0 0 1,1 0-1,-1 0 1,0 0-1,0 0 0,0 1 1,0-1-1,0 0 1,0 0-1,1 0 1,-1 0-1,0 0 0,0 0 1,0 0-1,0 0 1,0 0-1,0 0 0,0 0 1,1 0-1,-1 1 1,0-1-1,0 0 1,0 0-1,0 0 0,0 0 1,0 0-1,0 0 1,0 1-1,0-1 0,0 0 1,0 0-1,0 0 1,0 0-1,0 0 1,0 0-1,0 1 0,0-1 1,0 0-1,0 0 1,0 0-1,0 0 1,0 0-1,0 0 0,0 1 1,0-1-1,0 0 1,0 0-1,0 0 0,0 0 1,-1 0-1,165-31-3954,-128 25 3058,-17 1 480,-1 2 0,1 0 0,-1 2 0,1 0 0,0 0-1,-1 2 1,1 0 0,34 8 0,31 8 697,-58-13 440,49 14 0,-74-18-638,1 1 1,-1-1-1,1 1 0,-1-1 1,0 1-1,1 0 0,-1 0 0,0-1 1,1 1-1,-1 0 0,0 0 1,0 0-1,0 0 0,0 0 0,0 1 1,0-1-1,0 0 0,1 2 0,-2-2 0,0 0-1,0 0 1,0 0-1,0 0 1,0 0-1,0 0 1,0 0-1,0 0 1,0 0-1,0 0 1,0 0-1,-1 0 1,1 0-1,0 0 1,-1 0-1,1 0 1,-1-1-1,1 1 1,-1 0-1,-1 1 1,-1 1 127,0 0 0,0 0 0,0 0 0,0-1 1,-1 1-1,1-1 0,-1 0 0,1 0 0,-1 0 0,0 0 0,0-1 1,-4 1-1,2-1-82,1-1 0,-1 1 0,1-2 0,-1 1 0,1-1 0,-1 1 0,1-1 0,0-1 0,-1 1 0,1-1 0,0 0 0,0 0 0,0-1 0,0 1 0,1-1 1,-1 0-1,1 0 0,-1-1 0,1 1 0,0-1 0,0 0 0,-5-8 0,5 8-131,0-1-1,0 0 1,1 0-1,0 0 1,0-1 0,0 1-1,1-1 1,0 0-1,0 1 1,0-1 0,1 0-1,-1 0 1,1 0-1,1 0 1,-1 0 0,1 0-1,0 0 1,1 0 0,0-1-1,1-8 1,-1 13-67,0 0 0,0 0 0,0 0 0,0 0 0,0 0 0,0 0 0,1 0 0,-1 0 0,0 0 0,1 0 0,0 1 0,-1-1 0,1 1 0,0-1 0,0 1 0,0 0 0,0 0 0,0-1 0,0 1 0,0 1 0,0-1 0,1 0 0,-1 0 0,0 1 1,0 0-1,1-1 0,-1 1 0,0 0 0,5 0 0,0 1-272,0 0 0,-1 0 0,1 0 0,0 1 0,-1 0 1,1 1-1,-1-1 0,11 7 0,15 11-2295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4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255 0 15171,'-8'1'1259,"-1"-1"0,0 1 0,1 1 0,-1-1 0,1 2 0,-14 4 0,11-2-812,-1 1 0,2-1 0,-1 2 0,-12 9 0,10-6-436,1 1 1,1 0-1,-1 1 0,2 0 1,0 1-1,0 0 0,-10 20 1,17-28-9,1 0 1,0 0 0,0 0-1,0 0 1,0 0 0,1 0-1,0 1 1,0-1 0,1 1-1,-1-1 1,1 0 0,0 1-1,1-1 1,-1 1 0,1-1-1,2 7 1,-2-9-14,0 0 0,1 1 0,-1-1 1,1 0-1,0 0 0,0 0 0,0 0 0,0 0 0,1-1 1,-1 1-1,1-1 0,0 1 0,-1-1 0,1 0 0,0 0 1,0 0-1,1-1 0,-1 1 0,0-1 0,0 0 0,1 1 1,-1-2-1,1 1 0,-1 0 0,6 0 0,4 0-38,0-1 1,0 0-1,0-1 0,0-1 0,1 0 0,-2 0 1,1-1-1,0-1 0,-1 0 0,1-1 0,16-9 0,4-4 111,-1-2-1,50-39 0,-79 60 1156,-4 11-781,1 27-470,1-30 10,1 0 0,0 0 0,1 0 0,0-1 0,0 1-1,0-1 1,8 12 0,-8-16-27,0 1 1,0-1-1,0 0 0,1-1 1,-1 1-1,1-1 0,0 1 1,0-1-1,0 0 0,1 0 1,-1-1-1,1 0 0,0 1 1,-1-1-1,1-1 0,8 3 1,-11-4-8,-1 0 1,0 1-1,1-1 1,-1 0-1,1 0 1,-1 0-1,1 0 1,-1 0-1,0-1 1,1 1-1,-1 0 1,1-1-1,-1 1 1,0-1-1,1 1 1,-1-1-1,0 1 1,1-1-1,-1 0 1,0 0-1,0 0 1,0 0-1,0 0 1,0 0-1,0 0 1,0 0-1,1-2 1,1-2-444,0-1 1,0 0 0,0 0-1,3-12 1,0 1-897,2-13-1503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5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88 108 11378,'-26'-96'4561,"52"90"-2440,0 1-849,20 8-344,-12-1-256,2 6-1088,-4 0-472</inkml:trace>
  <inkml:trace contextRef="#ctx0" brushRef="#br0" timeOffset="1">1 201 14955,'11'1'5297,"10"-1"-4432,7-3-337,17-3 16,-2-3-616,14 3-1161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5.9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13 260 11642,'-3'8'555,"1"-4"-163,1 0 1,-1 0-1,1 0 0,0 0 0,0 1 0,0-1 0,0 8 0,1-11-311,1 1-1,-1-1 1,1 1-1,-1-1 1,1 0 0,-1 1-1,1-1 1,0 0-1,0 1 1,0-1-1,0 0 1,0 0-1,0 0 1,0 0-1,0 0 1,0 0-1,0 0 1,0 0-1,1-1 1,-1 1-1,0 0 1,1-1-1,-1 1 1,0-1 0,1 1-1,-1-1 1,3 1-1,9 2 132,1 0 0,-1-1 0,1-1 1,0 0-1,0 0 0,-1-1 0,24-4 0,-27 3-163,0-1 0,0-1 0,0 1 1,0-1-1,0-1 0,-1 0 0,1-1 0,-1 1 1,0-2-1,15-11 0,-22 16-40,0-1 0,-1 1 0,1-1 0,0 0 0,-1 1 0,0-1 0,1 0 0,-1 0 0,0 0 0,0 0 0,0 0 0,0 0 0,0 0 0,0-1 0,-1 1 0,1 0 0,-1 0 0,0 0 0,1-1 0,-1 1 0,0-3 0,-1 1 36,0 1 1,0 0-1,0 0 1,-1-1-1,1 1 0,-1 0 1,1 0-1,-1 0 0,0 0 1,0 1-1,-1-1 0,-3-3 1,-6-6 249,-2 2 0,1 0 1,-1 0-1,-22-10 0,-117-58 2070,151 77-2322,0 0-1,-1 0 1,1 0 0,0 0 0,0-1 0,0 1-1,0-1 1,0 0 0,-2-2 0,3-7-30,15 0-229,4 5-230,-1 1 0,1 1 0,0 0 0,0 1 0,1 1 0,-1 1 0,32 2 0,32 2-1543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7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0 349 10386,'32'-4'4059,"-12"2"-3239,0 0 0,0-2 0,25-7 1,-39 9-796,-1 0 1,1 0 0,-1-1 0,0 1 0,0-1 0,0-1 0,0 1 0,-1-1 0,1 1 0,-1-1 0,0-1 0,0 1 0,0-1 0,-1 1 0,0-1 0,3-5 0,-4 6 116,-1 1 1,-1 0-1,1-1 0,0 1 1,-1-1-1,0 1 1,0 0-1,0-1 1,0 1-1,0-1 1,-1 1-1,1 0 1,-1-1-1,0 1 1,0 0-1,-1-1 1,1 1-1,0 0 1,-1 0-1,0 0 1,0 0-1,0 1 1,-5-6-1,-1-3 645,-2 1 0,1 0 0,-2 1-1,-18-15 1,-54-27 2056,83 50-2856,1 1 0,-1-1-1,0 1 1,1-1 0,-1 1-1,1-1 1,-1 1 0,1 0-1,-1-1 1,1 1 0,-1 0 0,1 0-1,-1-1 1,1 1 0,-1 0-1,1 0 1,-1 0 0,1 0-1,-1-1 1,1 1 0,0 0-1,-1 0 1,1 0 0,-1 0-1,1 0 1,0 1 0,0-1-1,24-3-798,2 5-520,1 1 0,-1 1 0,0 2 0,0 1 0,-1 0 0,28 13 1,-51-19 1200,11 3-408,0-1 1,1 0-1,22 1 0,-29-4 548,0 1 0,0-1 0,0 1 0,1 1 0,-2 0 0,1 0 0,0 0 0,0 1 0,-1 0 0,1 1 0,-1-1 0,0 2 0,12 8 0,-17-11 173,0 1 0,0-1 0,0 1 0,-1-1 0,1 1 0,-1-1 0,0 1 0,0 0 0,0 0 0,0 0 0,0 0 0,0 0 0,-1 0 0,0 0-1,1 0 1,-1 0 0,0 0 0,-1 0 0,1 0 0,0 0 0,-1 0 0,0 0 0,1-1 0,-1 1 0,-3 5 0,3-5 43,0 0 0,0 0 0,-1-1 0,1 1 0,-1-1 0,0 1 0,0-1 0,0 1 0,0-1 0,0 0 1,-1 0-1,1 0 0,0 0 0,-1 0 0,0-1 0,1 1 0,-1-1 0,0 0 0,0 0 0,0 1 0,0-2 0,0 1 0,0 0 0,0-1 1,-4 1-1,3-2-62,0 1 1,0-1-1,-1 0 1,1 0 0,0 0-1,0-1 1,0 1-1,0-1 1,0 0-1,1 0 1,-1-1 0,1 1-1,-1-1 1,1 0-1,0 0 1,0 0 0,0 0-1,0 0 1,1 0-1,-1-1 1,-2-5-1,3 6-225,1 1-1,0-1 0,0 1 0,0-1 0,0 1 1,0-1-1,1 1 0,-1-1 0,1 0 0,0 0 0,-1 1 1,1-1-1,0 0 0,1 1 0,-1-1 0,1 0 1,-1 1-1,1-1 0,0 0 0,-1 1 0,2-1 0,-1 1 1,0-1-1,0 1 0,1 0 0,-1-1 0,1 1 1,0 0-1,-1 0 0,1 0 0,0 0 0,0 1 0,4-4 1,-3 3-145,1 0 1,-1 0 0,1 1 0,-1-1 0,1 1 0,0-1 0,0 1 0,-1 0 0,1 1 0,0-1-1,0 1 1,0-1 0,0 1 0,0 1 0,0-1 0,0 0 0,0 1 0,0 0 0,-1 0 0,1 0 0,0 0-1,0 1 1,-1-1 0,4 3 0,8 5-777,0 0 0,-1 1-1,-1 1 1,16 15 0,-9-8-339,52 46-1377,-72-64 2752,0 0 1,0 0-1,0 0 0,0 0 1,0 1-1,0-1 0,0 0 0,0 0 1,-1 0-1,1 0 0,0 0 1,0 0-1,0 0 0,0 0 1,0 0-1,0 0 0,0 0 1,0 0-1,0 1 0,0-1 1,0 0-1,0 0 0,0 0 1,0 0-1,0 0 0,0 0 1,0 0-1,0 0 0,0 1 1,0-1-1,0 0 0,0 0 1,0 0-1,0 0 0,0 0 1,0 0-1,0 0 0,0 0 0,0 1 1,0-1-1,0 0 0,0 0 1,0 0-1,0 0 0,0 0 1,0 0-1,0 0 0,0 0 1,1 0-1,-1 0 0,-12-4 3243,-25-40 2672,32 37-5541,1 1-1,0-1 1,0 0-1,-5-15 1,7 18-403,1 0 0,0 0 0,1-1 0,-1 1 1,0 0-1,1 0 0,0-1 0,0 1 0,1 0 1,-1-1-1,1 1 0,0 0 0,0 0 0,0 0 1,0 0-1,1 0 0,0 0 0,0 0 0,0 0 1,0 0-1,0 1 0,1-1 0,6-5 0,2-3-5,1 0 0,1 0 0,0 2-1,17-12 1,-25 19-70,0 0 0,0 0 0,0 0-1,0 1 1,1 0 0,-1 0 0,1 0 0,-1 1-1,1 0 1,0 0 0,-1 0 0,1 1 0,0-1-1,0 1 1,11 2 0,-16-2 29,1 1 1,-1-1-1,0 0 1,0 1-1,1-1 0,-1 1 1,0 0-1,0-1 1,0 1-1,0 0 0,0 0 1,0 0-1,0-1 1,0 1-1,0 0 0,0 0 1,0 1-1,0-1 1,-1 0-1,1 0 0,-1 0 1,1 0-1,0 3 1,0-1-50,-1 0 0,1 0 0,-1 0-1,0-1 1,0 1 0,-1 0 0,1 0 0,0 0 0,-1 0 0,-1 5 0,0-2-22,-1-1 0,1 1 0,-1 0 0,0-1 0,0 1 0,0-1 0,-1 0 0,0 0 0,0-1 0,-7 7 0,-2-3 163,-22 15 293,34-22-344,-1 0 0,1 0 1,0 0-1,0 0 0,-1 0 0,1 0 1,0 0-1,0 1 0,0-1 0,0 0 1,1 0-1,-1 1 0,0-1 0,0 1 1,1-1-1,-1 1 0,1-1 0,-1 3 1,1-2 86,0-2-95,0 1 0,0-1 0,0 0 0,0 0 0,0 1 0,0-1 0,0 0 0,0 0 0,1 0 0,-1 1 0,0-1 0,0 0 0,0 0 0,0 1 0,1-1 0,-1 0 0,0 0 0,0 0 0,0 0 0,1 1 0,-1-1 0,0 0 0,0 0 0,1 0 0,-1 0 0,0 0 0,0 0 0,1 0 0,-1 0 0,0 0 0,0 0 0,1 0 0,-1 0 0,0 0 0,0 0 0,1 0 0,-1 0 0,0 0 0,0 0 0,1 0 0,43 12-117,-5-1-214,76 13 0,-102-23 111,-1 0 1,0-1-1,0 0 0,0 0 1,0-2-1,0 1 0,0-2 1,0 1-1,0-2 0,-1 1 1,14-7-1,-13 2-42,-9 6 237,0 1 0,-1-1 0,1 0-1,0 1 1,0-1 0,0 1 0,1 0-1,-1 0 1,0 0 0,0 0 0,6 0 0,-6 8 675,-3-6-655,1 2 26,1 0 0,-1 0 0,1 0-1,-1 0 1,1 0 0,0-1-1,4 6 1,-1-3-5,0 2 2,0-1 1,1 0-1,0 0 0,0 0 1,1-1-1,-1 0 0,1 0 1,0-1-1,1 0 0,-1 0 1,1 0-1,9 2 0,4 0 54,0-1-1,1 0 0,29 1 1,-42-5-112,0 0-1,1-1 1,-1-1 0,1 0 0,-1 0-1,0 0 1,0-1 0,0-1 0,0 0-1,12-5 1,-18 6-235,-1 0-1,1 0 0,-1 0 0,0 0 1,0 0-1,0-1 0,0 1 1,0-1-1,-1 1 0,1-1 1,-1 0-1,1 1 0,-1-1 1,0 0-1,0 0 0,1-6 1,3-10-3451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07.4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57 12611,'-13'-55'5689,"67"55"-2744,1 2-1609,-8-6-160,7 11-744,-12-7-424,-16 5-1344,-7 4-649</inkml:trace>
  <inkml:trace contextRef="#ctx0" brushRef="#br0" timeOffset="1">0 158 14923,'13'0'5561,"24"2"-3896,6-2-529,14 0-160,-5 0-216,1-2-1072,-11 0-816,-14 4 128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35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 10874,'0'2'4977,"-3"14"-1600,4 13-1569,-2 15-791,1 11-217,-12 1-496,-4-13-200,13-2-664,-2-8-568,19-11-3425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36.3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 1 13867,'1'5'5649,"-2"21"-3216,-6 9-1049,-2 16-656,-4 4-176,1-1-512,4-6-360,0-5-1008,3-3-689</inkml:trace>
  <inkml:trace contextRef="#ctx0" brushRef="#br0" timeOffset="1">1 199 15803,'13'3'5786,"16"-1"-4314,12 3-320,20 6-8,4-4-255,5 4-673,-3-1-448,-12 1-1209,-9 1-663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36.7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90 11482,'89'-85'5338,"-89"80"-1466,6 5-1855,14 11-617,1 4-136,-3 6-583,-5 2-329,6 5-704,1-4-433,-10-9-1143,1-2-561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47 207 13483,'-31'24'6585,"30"-29"-1784,-1-11-3584,-3-12-337,1-13-632,3-8-488,-1 0-1257,3 7-735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37.1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247 0 10586,'2'0'5761,"-4"7"-383,-7 3-2802,-1 25-1007,-8 12-297,-16 17-608,4 9-256,-10 0-320,1-9-128,13-12-504,-3-12-336,22-19-1049,2-8-807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37.9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0 369 13035,'4'3'5281,"-1"1"-2921,3-6 1153,-6 0-2281,13-37-719,15-55-265,-21 31-729,-3-2-415,5 8-1176,-6 3-457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38.2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65 14283,'-27'-52'4828,"27"52"-4772,0-1 0,0 1 0,0 0 0,0-1 1,0 1-1,0-1 0,0 1 0,1-1 0,-1 1 0,0-1 1,0 1-1,0-1 0,0 1 0,1-1 0,-1 1 0,0-1 1,0 1-1,1 0 0,-1-1 0,0 1 0,1 0 0,-1-1 1,0 1-1,1 0 0,-1-1 0,1 1 0,-1 0 1,0-1-1,1 1 0,-1 0 0,1 0 0,-1 0 0,1 0 1,-1-1-1,1 1 0,-1 0 0,1 0 0,-1 0 0,1 0 1,-1 0-1,1 0 0,27 1 888,-24 0-726,25 1 473,-1 2 1,30 7 0,-50-9-640,0 0 0,0 1 0,0 0 0,0 0 0,-1 1 0,1 0 1,-1 1-1,0-1 0,0 1 0,-1 0 0,1 1 0,5 6 0,-11-10-39,1-1-1,-1 1 1,1 0-1,-1 0 1,0 0-1,0 0 1,0 1-1,0-1 1,0 0-1,0 0 1,-1 1-1,1-1 1,-1 0-1,1 1 1,-1-1-1,0 0 1,0 1-1,0-1 1,-1 4 0,0-3 17,0 0 0,0 1 1,-1-1-1,1 0 1,-1 0-1,0 0 1,1-1-1,-2 1 1,1 0-1,0-1 0,0 1 1,-4 2-1,-7 5 121,-1-1-1,0 0 0,-1 0 1,-22 8-1,31-14-109,-5 3-214,0-1 0,0-1 0,0 0 0,-1 0 0,1-1-1,-1-1 1,0 0 0,0 0 0,-15-1 0,27-1 140,0 0 0,0 0 0,0 0 0,0 0 0,0 0 0,0 0 0,0 0 0,1 0 0,-1 0 0,0 0 0,0 0 0,0 0 0,0 0 0,0 0 0,0 0 1,0-1-1,0 1 0,0 0 0,0 0 0,0 0 0,0 0 0,0 0 0,0 0 0,0 0 0,0 0 0,0 0 0,0 0 0,0 0 0,0-1 0,0 1 0,0 0 0,0 0 0,0 0 0,0 0 0,0 0 0,0 0 0,0 0 0,0 0 0,0 0 0,0 0 0,0 0 0,0 0 0,0-1 0,0 1 0,0 0 0,0 0 0,0 0 0,0 0 1,-1 0-1,1 0 0,0 0 0,0 0 0,0 0 0,0 0 0,0 0 0,0 0 0,0 0 0,0 0 0,0 0 0,0 0 0,13-5-2508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38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13747,'81'8'5137,"-94"16"-3745,7 7-351,9-8-161,13 1-176,0-4-336,15-2-128,-1-5-120,2-4-8,14-1-8,-20-8-16,0-3-472,-4-3-280,-4-6-864,7 1-505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38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13 13179,'3'-5'4977,"17"-3"-3697,14 8-168,-3 2-383,8 0-305,-7-1-1169,-9 4-591</inkml:trace>
  <inkml:trace contextRef="#ctx0" brushRef="#br0" timeOffset="1">5 132 11947,'-1'0'5073,"-3"7"-2377,6 4-815,13-1-633,11 6-184,5-10-704,6 6-536,4-2-1136,-6-7-737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39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28 286 12931,'1'2'212,"21"30"4234,-22-32-4371,0 0 0,0 1-1,0-1 1,0 0-1,1 1 1,-1-1-1,0 0 1,0 1 0,0-1-1,0 0 1,0 0-1,0 1 1,0-1-1,0 0 1,0 1 0,0-1-1,-1 0 1,1 1-1,0-1 1,0 0-1,0 1 1,0-1 0,0 0-1,0 0 1,-1 1-1,1-1 1,0 0-1,0 0 1,0 1 0,-1-1-1,1 0 1,0 0-1,0 0 1,-1 1-1,-22-3 2780,22 2-2720,-1-1 1,1 0 0,-1 1-1,1-1 1,0 0-1,-1 0 1,1 0-1,0 0 1,-1 0 0,1 0-1,0-1 1,0 1-1,0 0 1,0-1-1,0 1 1,1 0 0,-1-1-1,0 1 1,1-1-1,-1 0 1,1 1-1,-1-1 1,1 1 0,0-1-1,-1 0 1,1 1-1,0-1 1,0 1-1,0-1 1,1-2 0,-1-4 63,1-1 1,1 1 0,-1-1 0,6-15 0,-1 8-156,0 0 0,1 1-1,0-1 1,2 2-1,0-1 1,0 1-1,1 1 1,1-1 0,0 2-1,1 0 1,1 0-1,-1 1 1,2 0 0,24-14-1,-34 23-81,1 0 0,-1 0-1,0 1 1,1 0 0,-1 0 0,1 0-1,0 0 1,-1 1 0,10-1-1,-13 1 16,0 0 0,0 1-1,1-1 1,-1 0 0,0 0-1,0 1 1,0-1 0,0 0-1,0 1 1,0-1-1,0 1 1,0-1 0,0 1-1,0 0 1,0 0 0,0-1-1,0 1 1,0 0-1,-1 0 1,1 0 0,0 0-1,-1 0 1,1 0 0,0 0-1,-1 0 1,1 0 0,-1 0-1,0 0 1,1 0-1,-1 0 1,0 0 0,0 0-1,1 1 1,-1-1 0,0 0-1,0 0 1,0 0-1,0 0 1,-1 1 0,1-1-1,0 0 1,0 0 0,-1 0-1,1 0 1,-2 2 0,0 4-53,-1 0 0,0 0 0,0-1 0,-1 1 0,0-1 0,0 0 0,0 0 0,-1 0 0,0-1 0,-9 8 0,-8 6 79,-33 21-1,50-36 21,-77 51 1408,82-55-1417,-1 0 0,1 0 0,0 0 0,0 0 0,0 0 0,0 0 0,-1 0 0,1 1 0,0-1 0,0 0 0,0 0 0,0 0 0,0 0 0,-1 0 0,1 0 0,0 1 0,0-1 0,0 0 0,0 0 0,0 0 0,0 0 0,0 0 0,0 1 0,0-1 0,0 0 0,-1 0 0,1 0 1,0 1-1,0-1 0,0 0 0,0 0 0,0 0 0,0 0 0,0 1 0,0-1 0,1 0 0,-1 0 0,0 0 0,0 1 0,0-1 0,0 0 0,0 0 0,0 0 0,14 5 446,43 3-285,0-3 0,63-1 0,41-7-3147,-109 1 696,-29 2-211,-7 1-29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39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28 12923,'17'-27'5449,"-23"80"-2897,-4-1-783,0 0-697,-1-3-352,3-12-752,8-9-512,8-10-1248,3-7-513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0.0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373 1 11114,'-6'14'4329,"-4"12"-2592,-5 0-2353,4 5-2353</inkml:trace>
  <inkml:trace contextRef="#ctx0" brushRef="#br0" timeOffset="1">40 66 14835,'-39'-43'5993,"83"37"-3432,13 1-761,4 2-423,0 3-457,-3 5-760,-9-4-360,-10 4-1056,-8-2-673,-18-4-3408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0.4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41 12747,'-3'-41'5337,"-1"41"-2785,1 5-559,0 21-505,-5 10-328,1 17-551,-11-2-273,-3-14-440,5-1-337,9-12-1047,11 2-592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0.7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94 0 14179,'-5'7'5969,"-2"6"-3416,2 19-1201,-8 6-216,0 15-423,-3-1-225,8 1-408,-3-6-216,7-13-649,-2 0-407,3-11-992,1-7-985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75 12651,'-36'-48'8410,"36"47"-8360,0 1 1,0 0 0,0 0 0,0 0 0,0 0 0,0 0 0,0 0 0,0 0 0,0-1 0,0 1 0,1 0 0,-1 0 0,0-1 0,0 1 0,0 0 0,0 0 0,0 0 0,0 0 0,0 0 0,0 0 0,0 0 0,0 0 0,0 0 0,0-1 0,0 1 0,0 0 0,1 0 0,-1 0 0,0 0 0,0 0 0,0 0 0,1 0 0,-1 0 0,0 0 0,0 0 0,0 0 0,0 0 0,0 0 0,0 0 0,0 0 0,1 0 0,9-2 463,-7 1-193,112-17 1698,-97 17-1902,-1 1 0,0 0 0,0 1-1,30 5 1,-43-5-108,-1 0-1,0 0 1,1 0-1,-1 0 0,1 1 1,-1 0-1,0 0 1,0 0-1,1 0 0,2 3 1,-5-4-8,0 0-1,0 0 1,1 0 0,-2 1 0,1 0 0,0-1-1,0 0 1,0 1 0,-1-1 0,1 1 0,-1-1-1,1 1 1,-1-1 0,0 1 0,0 0 0,1 0-1,-1-1 1,0 1 0,0-1 0,-1 1 0,1-1 0,0 1-1,0 0 1,-1 0 0,0 1 0,-1 3 4,-1 0 1,0-1 0,-1 0 0,1 0-1,0 0 1,-1 1 0,0-2-1,0 1 1,-6 4 0,-3 1 12,1 0 0,-21 13 1,12-11 13,-27 13 0,40-22-145,0-1 1,1 1 0,-1 0-1,0-1 1,0-1 0,0 0-1,-13 1 1,15-3-777,8-2 60,7-1-926,12-1-1055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1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 12875,'2'-4'5625,"4"-3"-2024,15 2-1369,18 0-719,0-3-129,10 8-792,-5 0-448,-10 2-1136,-2 9-617,-12-11-2671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1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2 286 13579,'-2'-1'7170,"3"-6"-4621,7-15-2625,-4 13 176,5-15 109,2 0 1,1 1-1,1 0 0,0 1 0,33-40 0,-34 51-173,0-1 0,19-12 0,-28 22-20,1-1 0,0 1 0,1-1 0,-1 1 0,0 0 0,1 1 0,-1-1 0,1 1-1,-1 0 1,1 0 0,0 0 0,8 0 0,-12 1-11,-1 0 0,1 0-1,0 0 1,-1 0 0,1 1 0,0-1 0,-1 0-1,1 0 1,0 0 0,-1 0 0,1 1 0,0-1-1,-1 0 1,1 1 0,-1-1 0,1 1 0,0-1-1,-1 0 1,1 1 0,-1-1 0,1 1 0,-1-1-1,0 1 1,1 0 0,-1-1 0,0 1 0,1-1-1,-1 1 1,0 0 0,1 0 0,-1 2-2,0-1 0,0 0 0,0 0 1,0 0-1,0 0 0,-1 0 0,1 1 1,-1-1-1,1 0 0,-2 2 0,-24 45-56,8-26 124,0-1 1,-23 21-1,10-12 483,30-30-526,0 0-1,0 0 1,0 0 0,0 0 0,1 0 0,-1 0-1,0 1 1,1-1 0,-1 0 0,1 0 0,-1 0-1,1 1 1,-1-1 0,1 0 0,0 0 0,0 1-1,-1-1 1,1 0 0,0 1 0,0-1-1,1 0 1,-1 1 0,0-1 0,0 0 0,0 0-1,1 1 1,-1-1 0,1 0 0,-1 0 0,1 1-1,0-1 1,-1 0 0,1 0 0,0 0 0,0 0-1,0 0 1,-1 0 0,1 0 0,0 0 0,0-1-1,0 1 1,1 0 0,0 0 0,7 5-41,0 0 0,1-1 1,-1-1-1,14 5 0,-18-7 35,15 4-56,-1 0-1,1-1 0,1-1 0,-1-2 0,0 1 0,1-2 0,-1-1 1,1-1-1,-1 0 0,1-2 0,-1 0 0,0-1 0,0-1 1,24-10-1,-37 11 40,-8 1 47,1 3-46,0-1 0,0 1 0,-1 0 0,1 0 0,0 0-1,0 0 1,0 0 0,-1 0 0,1 0 0,0 0 0,0 0 0,0 0 0,-1 0-1,1 0 1,0 0 0,0 0 0,0 0 0,-1 0 0,1 0 0,0 0 0,0 1-1,0-1 1,0 0 0,-1 0 0,1 0 0,0 0 0,0 0 0,0 0 0,0 0-1,-1 1 1,1-1 0,0 0 0,0 0 0,0 0 0,0 0 0,0 1 0,0-1-1,0 0 1,0 0 0,-1 0 0,1 0 0,0 1 0,0-1 0,1 15-13,0 1 0,0-1 1,5 16-1,-5-28 2,0 0-1,0 0 1,0 0 0,0 0-1,0 0 1,1-1-1,0 1 1,-1 0 0,1-1-1,0 1 1,0-1-1,1 1 1,-1-1 0,0 0-1,1 0 1,-1 0 0,1-1-1,0 1 1,-1 0-1,1-1 1,0 0 0,0 1-1,0-1 1,0-1-1,0 1 1,0 0 0,1-1-1,-1 1 1,0-1 0,0 0-1,0 0 1,7-1-1,-3 0-284,0 0-1,0 0 1,0 0-1,0-1 0,0 0 1,-1-1-1,1 1 1,0-2-1,-1 1 0,0 0 1,0-1-1,0 0 0,6-6 1,-3-2-1671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1.8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 12795,'4'0'4961,"9"-5"-3305,8 5-336,11 3-271,7-3-337,-5 2-848,-1 1-672,-18-3-1065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2.1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1 13435,'-82'120'5097,"108"-120"-3585,2 2-479,8-12-353,6 3-552,2 1-1457,-2-5-559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2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1 244 12291,'12'65'3942,"-12"-65"-3900,0 1 0,0-1 0,0 0 0,1 1 0,-1-1 1,0 0-1,0 1 0,0-1 0,0 0 0,1 1 0,-1-1 0,0 0 1,0 1-1,1-1 0,-1 0 0,0 0 0,0 1 0,1-1 0,-1 0 1,0 0-1,1 1 0,-1-1 0,0 0 0,1 0 0,-1 0 0,0 0 1,1 0-1,-1 0 0,1 1 0,-1-1 0,0 0 0,1 0 0,-1 0 0,0 0 1,1 0-1,-1 0 0,1-1 0,-1 1 0,0 0 0,1 0 0,-1 0 1,1 0-1,14-10 575,-12 7-387,19-14 402,-1-2 1,-1 0-1,-1-2 0,-1 0 1,0-1-1,-2 0 1,0-2-1,-2 1 0,0-2 1,-2 0-1,12-33 0,-25 58-603,1 0-1,0 0 0,0-1 0,0 1 1,0 0-1,0 0 0,0-1 0,0 1 1,0 0-1,0 0 0,0 0 0,1-1 1,-1 1-1,0 0 0,0 0 0,0-1 0,0 1 1,0 0-1,0 0 0,0 0 0,1-1 1,-1 1-1,0 0 0,0 0 0,0 0 1,0 0-1,1-1 0,-1 1 0,0 0 1,0 0-1,0 0 0,1 0 0,-1 0 1,0 0-1,0 0 0,0 0 0,1 0 1,-1-1-1,0 1 0,0 0 0,1 0 1,-1 0-1,0 0 0,0 0 0,1 1 1,-1-1-1,0 0 0,0 0 0,0 0 1,1 0-1,-1 0 0,0 0 0,0 0 1,1 0-1,8 18 469,3 28-321,-10-26-381,1 1-1,0-1 1,2 1-1,0-1 1,1-1-1,1 1 1,1-1-1,1 0 1,0-1-1,14 19 1,22 22-3944,-35-45 1383</inkml:trace>
  <inkml:trace contextRef="#ctx0" brushRef="#br0" timeOffset="1">136 273 13963,'3'-3'5825,"8"0"-3184,19-4-1641,5-3-224,16-1-856,6 0-736,-7 6-3617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2.8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128 252 10898,'-50'28'4119,"50"-28"-4065,-1 0 1,1 0 0,0 0 0,-1 0 0,1 0 0,-1 0 0,1 0 0,0 0 0,-1 0 0,1 0 0,0 0 0,-1 0 0,1 0 0,0 0 0,-1 0 0,1 0 0,0 0 0,-1-1-1,1 1 1,0 0 0,-1 0 0,1 0 0,0-1 0,0 1 0,-1 0 0,1 0 0,0 0 0,0-1 0,-1 1 0,1 0 0,0-1 0,0 1 0,0 0 0,0 0 0,-1-1 0,-2-16 1101,1 5-544,-2 1-263,-39-172 4503,36 166-4169,-1-7 301,8 23-969,1 1-1,-1-1 0,0 1 1,0-1-1,0 1 0,0-1 1,0 1-1,1-1 0,-1 1 1,0 0-1,0-1 0,1 1 1,-1-1-1,0 1 0,1 0 1,-1-1-1,0 1 0,1 0 1,-1 0-1,1-1 0,-1 1 1,1 0-1,-1 0 0,0-1 1,1 1-1,-1 0 0,1 0 1,-1 0-1,1 0 0,-1 0 1,1 0-1,-1 0 1,1 0-1,-1 0 0,1 0 1,-1 0-1,1 0 0,-1 0 1,0 0-1,1 0 0,-1 0 1,1 1-1,-1-1 0,1 0 1,0 1-1,19 3 52,1 2 0,-1 1 0,0 0 1,0 1-1,27 17 0,-16-7-40,-1 2 1,40 34-1,-66-50-22,3 1-18,-2 0 1,1 0-1,-1 1 1,0 0-1,8 11 1,-12-16 20,0 1 0,0-1 0,-1 1 1,1-1-1,-1 1 0,1-1 0,-1 1 1,0 0-1,1-1 0,-1 1 1,0 0-1,0-1 0,0 1 0,0 0 1,-1-1-1,1 1 0,0 0 1,-1-1-1,1 1 0,-1-1 0,1 1 1,-1 0-1,0-1 0,0 0 1,0 1-1,0-1 0,0 1 0,0-1 1,0 0-1,0 0 0,0 0 0,-2 2 1,-6 4 90,0 0 0,-1-1 1,0 0-1,0 0 0,0-1 0,-1-1 1,1 1-1,-1-2 0,-16 4 1,13-3-210,0-2 1,0 0-1,0 0 0,-1-2 1,1 0-1,0 0 1,-18-4-1,28 4-169,-8-3-249,12 3 470,0-1-1,-1 1 1,1 0-1,0 0 0,0 0 1,0 0-1,0 0 0,-1-1 1,1 1-1,0 0 0,0 0 1,0 0-1,0 0 0,-1-1 1,1 1-1,0 0 1,0 0-1,0-1 0,0 1 1,0 0-1,0 0 0,0 0 1,0-1-1,0 1 0,0 0 1,0 0-1,0-1 0,0 1 1,0 0-1,0 0 1,0-1-1,0 1 0,0 0 1,0 0-1,0-1 0,0 1 1,0 0-1,1 0 0,-1 0 1,0-1-1,0 1 0,9-12-2505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3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1 249 16227,'1'-7'6386,"2"-11"-4338,-4-9-295,2-12-713,4-4-352,-13-7-968,13 16-560,-3 14-1545,-1 9-2112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3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28 251 14323,'-26'27'4505,"24"-25"-3318,3-4-86,14-15 620,-12 13-1523,0 0 1,0-1-1,0 1 0,-1-1 0,1 0 1,-1 1-1,0-1 0,-1 0 1,1 0-1,-1 0 0,0 0 1,0-1-1,-1 1 0,1-8 1,0 0-9,-1 13-184,0-1 0,0 1 0,0 0 0,0-1 0,0 1 0,0-1 0,0 1-1,0-1 1,0 1 0,1 0 0,-1-1 0,0 1 0,0-1 0,0 1 0,1 0 0,-1-1 0,0 1 0,0 0 0,1-1 0,-1 1 0,0 0 0,1 0 0,-1-1 0,0 1 0,1 0 0,-1 0 0,1-1 0,-1 1 0,0 0 0,2 0 0,14 4 70,20 20-81,-27-18 7,0 0 6,1 1-1,0-2 1,0 1 0,0-1-1,0-1 1,1 0-1,0 0 1,0-1 0,0-1-1,0 0 1,1 0-1,13 0 1,-24-3 2,0 1 0,0 0 0,1 0 0,-1 0 0,0-1 0,0 1 0,0 0 0,0-1 0,0 1-1,0-1 1,0 1 0,0-1 0,0 0 0,0 1 0,0-1 0,-1 0 0,1 0 0,0 1 0,0-1 0,-1 0 0,1 0 0,0 0 0,-1 0 0,1 0 0,-1 0 0,1 0 0,-1 0 0,0 0 0,1-1-1,-1 1 1,0 0 0,0 0 0,0 0 0,0-2 0,0-5 98,0 1-1,-1 0 1,0 0-1,-3-10 1,1 4 49,0 0-71,2 1 0,-1-1 0,2 0 1,1-25-1,-1 35-214,0 1 1,1-1-1,-1 0 0,1 0 1,-1 1-1,1-1 0,0 0 1,0 1-1,0-1 0,0 1 1,1-1-1,-1 1 0,1-1 1,-1 1-1,1 0 0,0 0 1,0 0-1,0 0 0,0 0 1,0 0-1,1 1 0,-1-1 1,0 1-1,1-1 0,-1 1 1,1 0-1,4-2 1,26-2-2287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3.9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295 1 12283,'-3'0'852,"0"0"0,0 1 0,0-1 0,1 1 1,-1 0-1,0 0 0,0 0 0,-4 2 0,-36 27 452,28-18-517,-27 20-49,0-2 57,-58 55 0,98-84-766,0 1 1,1 0-1,-1 0 1,0 0-1,0 0 1,1 0-1,-1 0 1,1 1-1,0-1 1,0 0 0,-1 1-1,2-1 1,-1 1-1,0-1 1,0 1-1,1-1 1,-1 1-1,1 0 1,0-1 0,0 1-1,0 0 1,0-1-1,1 1 1,-1-1-1,1 1 1,1 5-1,0-5-18,0 1-1,0-1 1,1 0-1,-1 1 0,1-1 1,0 0-1,0-1 1,0 1-1,0 0 1,1-1-1,-1 0 0,1 0 1,-1 0-1,1 0 1,0 0-1,7 1 0,5 1-31,0 0 0,0-2-1,1 0 1,-1-1-1,1 0 1,0-2-1,-1 0 1,1-1 0,-1 0-1,0-1 1,0-1-1,0-1 1,0 0 0,0-1-1,21-12 1,-34 17 73,-1 0 0,1 0 0,-1-1 1,1 1-1,-1-1 0,0 0 0,1 1 1,-1-1-1,0 0 0,0-1 0,0 1 1,-1 0-1,1 0 0,0-1 0,-1 1 1,0-1-1,1 1 0,-1-1 0,0 0 1,0 1-1,-1-1 0,2-5 0,-3 12 164,1 1 0,-1-1 0,0 0 0,0 0 0,-1 0 0,-2 7 0,2-8-317,1 0 0,-1 0 0,1 1 0,0-1 0,0 0 0,0 1 0,1-1 0,-1 1 0,1-1 1,0 1-1,0-1 0,0 1 0,1 6 0,10 10-2165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44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0 14051,'-2'0'5969,"-4"0"-1560,3 5-2768,-2 15-545,3 43-288,7-40-584,6 5-128,2-7-384,5-2-312,-3-9-1081,-5-5-695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 14587,'34'-10'5657,"-43"28"-3880,3 4-721,4 6-376,2 2-136,10-10-216,5-1-16,8-10-184,4-6-80,5-3-64,-1-7-168,-5 1-560,1-3-536,-12-3-1057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2:28.2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10378,'42'0'4329,"143"23"-2496,-45-4-273,24 20-280,5 8-288,-14 22-400,-7 7-127,-38 2-169,-11-3 56,-6-4 32,-5-2 0,-12-8-72,-11-1-40,-15-12-80,-15-8-200,-14-9-416,-7-11-400,-9-12-1121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2:29.1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38 103 12883,'-34'-63'4346,"34"63"-4289,-1-1 0,1 1-1,0-1 1,-1 0 0,1 1 0,0-1 0,0 1-1,-1-1 1,1 1 0,0-1 0,0 0-1,0 1 1,0-1 0,0 0 0,0 1 0,0-1-1,0 0 1,0 1 0,0-1 0,0 1-1,0-1 1,0 0 0,1 1 0,-1-1 0,0 1-1,0-1 1,1 1 0,-1-1 0,0 0 0,1 1-1,-1-1 1,1 1 0,-1 0 0,0-1-1,1 1 1,-1-1 0,1 1 0,0 0 0,-1-1-1,1 1 1,-1 0 0,1-1 0,-1 1-1,1 0 1,0 0 0,-1 0 0,1 0 0,-1-1-1,1 1 1,0 0 0,-1 0 0,1 0 0,0 0-1,-1 0 1,2 1 0,-1-1 198,17-5-112,1 1-1,-1 1 0,0 1 0,1 0 0,0 2 0,-1 0 0,1 1 0,23 4 0,-41-5-139,1 1 0,-1-1-1,0 0 1,0 0-1,0 1 1,1-1 0,-1 1-1,0-1 1,0 1 0,0-1-1,0 1 1,0 0-1,0-1 1,0 1 0,0 0-1,0 0 1,0 0 0,-1 0-1,1 0 1,0 0-1,0 0 1,-1 0 0,1 0-1,-1 0 1,1 0 0,-1 0-1,1 2 1,-1 0 2,0-1 0,0 0 0,-1 1 0,1-1 0,-1 0 0,1 0 0,-1 0 0,0 1 0,0-1 1,0 0-1,0 0 0,0 0 0,-3 3 0,-1 2 37,-1 0-1,0 0 1,0-1-1,0 0 1,-1 0 0,-14 9-1,21-15-44,0 0 0,-1 0 0,1 0-1,0 0 1,0 0 0,0 0-1,-1 0 1,1 0 0,0 0 0,0 0-1,0 0 1,0 0 0,0 1-1,-1-1 1,1 0 0,0 0 0,0 0-1,0 0 1,0 0 0,0 0-1,0 1 1,-1-1 0,1 0 0,0 0-1,0 0 1,0 0 0,0 0-1,0 1 1,0-1 0,0 0 0,0 0-1,0 0 1,0 1 0,0-1-1,0 0 1,0 0 0,0 0 0,0 0-1,0 1 1,0-1 0,0 0-1,0 0 1,0 0 0,0 0 0,0 1-1,11 4-185,27 1-171,-25-4 256,3 1-43,-1 0 0,0 2 0,0-1-1,27 14 1,-41-17 138,1-1 0,-1 1 0,0 0-1,1-1 1,-1 1 0,0 0 0,0 0 0,0 0 0,0 0 0,1 0-1,-1 0 1,0 0 0,-1 1 0,1-1 0,0 0 0,0 0-1,-1 1 1,1-1 0,0 0 0,-1 1 0,1-1 0,-1 2-1,0-1 21,0-1-1,0 1 0,-1-1 1,1 1-1,-1-1 0,1 1 1,-1-1-1,0 0 0,1 1 1,-1-1-1,0 0 0,0 0 1,0 0-1,0 1 0,0-1 1,0 0-1,-2 1 0,-6 4 129,1 0 0,-1 0-1,-1-1 1,-16 6-1,9-5 96,0-1 0,-1-1-1,-21 3 1,-8 2-1017,41-8-448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14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34 287 8794,'-2'1'130,"-2"2"287,1 0 1,-1-1-1,1 1 0,0 1 1,0-1-1,1 0 0,-1 1 1,-2 3-1,5-5-289,0-1-1,-1 1 1,1-1-1,0 1 1,0-1 0,0 1-1,0-1 1,0 1-1,0-1 1,0 0 0,0 1-1,1-1 1,-1 1-1,0-1 1,1 1-1,-1-1 1,1 0 0,0 1-1,0-1 1,-1 0-1,1 0 1,0 1-1,0-1 1,0 0 0,0 0-1,0 0 1,0 0-1,1 0 1,1 1 0,3 3 17,0-1 0,0 0 1,1 0-1,0 0 0,0 0 1,0-1-1,0-1 0,0 1 1,1-1-1,-1 0 0,1-1 1,0 0-1,-1 0 0,1 0 1,0-1-1,-1 0 0,1-1 1,0 0-1,10-2 0,-9 1-156,0-1 1,0 1-1,0-2 0,-1 1 0,1-1 0,-1 0 0,0-1 0,0 0 0,-1 0 0,1-1 1,-1 0-1,0 0 0,-1-1 0,1 0 0,8-12 0,-13 16 25,0 0 0,-1-1 0,1 1 0,-1 0 0,0 0 0,0-1 0,0 1 0,0 0 0,-1-1 1,1 1-1,-1-1 0,0 1 0,0-1 0,0 1 0,-1-1 0,1 1 0,-1 0 0,1-1 0,-1 1 0,0 0 0,-1-1 0,1 1 0,-1 0 0,1 0 0,-1 0 0,-4-5 0,-4-6 474,-2 1-1,0 0 1,0 1 0,-17-13-1,2 2 754,12 9-510,-21-21 590,34 33-1263,1 1-1,0-1 1,0 1 0,0-1 0,0 0-1,0 1 1,1-1 0,-1 0 0,0 0-1,1 1 1,-1-1 0,1 0 0,0 0-1,0 0 1,0 0 0,-1 0 0,2 0-1,-1 0 1,0 1 0,0-1 0,2-3-1,-1 3-51,0 0-1,0 1 1,1-1-1,-1 1 1,1-1-1,-1 1 0,1 0 1,-1 0-1,1 0 1,0 0-1,0 0 1,0 0-1,0 0 0,-1 0 1,1 1-1,0-1 1,0 1-1,0 0 1,0-1-1,0 1 0,0 0 1,1 0-1,1 1 1,2-2-31,9 0-443,0 0 0,0 1 1,0 0-1,0 1 0,0 1 0,28 7 1,-9 3-1989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15.0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1 197 15715,'80'37'6610,"-85"-43"-4218,1-12-1159,4-6-273,0-12-1248,-3-13-552,8-1-1465,-2-1 2769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15.9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1 355 11378,'1'5'597,"10"21"3274,-4-24-1682,-2-16-288,14-150 792,-2 37-2541,-14 108-66,-2 19-80,-1-1-1,0 1 1,0 0-1,0 0 1,0 0-1,0 0 1,0 0-1,0-1 1,0 1-1,0 0 1,0 0-1,0 0 1,0 0-1,1 0 1,-1-1 0,0 1-1,0 0 1,0 0-1,0 0 1,0 0-1,0 0 1,1 0-1,-1 0 1,0 0-1,0 0 1,0-1-1,0 1 1,1 0-1,-1 0 1,0 0 0,0 0-1,0 0 1,0 0-1,1 0 1,-1 0-1,0 0 1,0 0-1,0 0 1,0 0-1,1 0 1,-1 1-1,0-1 1,2 2 49,0 1 0,0-1-1,0 1 1,0-1 0,0 1 0,-1 0 0,3 6 0,3 8 61,1-1 0,1 1 0,0-2 1,22 28-1,-28-40-115,0 1 0,1-1 0,-1 1 0,1-1 0,0 0 0,0 0 0,0-1 0,0 1 0,0-1 0,1 0 0,-1 0 0,1 0 0,0-1 0,-1 0 0,1 0 0,0 0 0,0 0 0,0-1 0,0 0 0,-1 0 0,1 0 0,0 0 0,9-3 0,-8 2 3,0-1 0,-1 1 0,1-2-1,-1 1 1,1 0 0,-1-1 0,0 0-1,0 0 1,0-1 0,0 0 0,-1 1 0,0-1-1,1-1 1,-1 1 0,-1-1 0,7-8 0,-2-3 63,0 0 1,-1-1 0,0 1 0,4-21 0,-4 15 84,-5 15 25,0 0 1,1 0-1,0 0 0,0 1 0,5-8 0,-8 14-149,0 1 0,0-1 0,0 0-1,0 0 1,0 0 0,0 0 0,0 0-1,0 1 1,0-1 0,0 0 0,1 0 0,-1 0-1,0 0 1,0 0 0,0 0 0,0 0-1,0 1 1,0-1 0,0 0 0,0 0 0,0 0-1,1 0 1,-1 0 0,0 0 0,0 0-1,0 0 1,0 0 0,0 0 0,0 0 0,1 0-1,-1 1 1,0-1 0,0 0 0,0 0-1,0 0 1,0 0 0,1 0 0,-1 0 0,0 0-1,0-1 1,0 1 0,0 0 0,0 0-1,1 0 1,-1 0 0,0 0 0,0 0 0,0 0-1,0 0 1,1 0 0,-3 22 563,1-16-436,-1 32-46,2 0 0,4 41-1,11 24-3260,-8-68 500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17.1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57 118 12883,'-32'-86'4257,"31"85"-4166,1 0 1,0 0 0,-1 0 0,1 1-1,0-1 1,0 0 0,0 0 0,-1 0 0,1 0-1,0 0 1,0 1 0,0-1 0,0 0-1,1 0 1,-1 0 0,0 0 0,0 0-1,0 1 1,1-1 0,0-1 0,10-1 638,-6 2-349,15-2 98,1 0 1,0 1 0,-1 1-1,42 4 1,-49-2-433,0 1 0,0 1 0,0-1 0,-1 2 0,1 0 0,-1 1 0,0 0 0,0 0 0,11 9 0,-20-13-29,-1 0 0,-1 0 0,1 0 0,0 1 0,0-1 0,0 1 0,-1 0 0,1-1 0,-1 1 0,1 0 0,-1 0-1,0 0 1,0 0 0,1 0 0,-2 0 0,1 0 0,0 0 0,0 0 0,-1 1 0,1-1 0,-1 0 0,1 1 0,-1-1 0,0 0 0,0 1 0,0-1-1,0 0 1,-1 0 0,1 1 0,-1 2 0,-1-1 98,-1 0-1,1 0 0,-1 1 1,0-2-1,1 1 0,-2 0 1,1 0-1,0-1 1,-1 0-1,0 0 0,1 0 1,-1 0-1,-9 4 0,-8 4 313,0-1 0,-1-1 0,0-1 0,0-1 0,-35 6 0,19-7-1386,-42 2-1,67-8-1488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21.0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1 399 13123,'1'0'186,"1"1"0,-1-1 1,1 0-1,0 0 0,-1-1 0,1 1 1,0 0-1,-1 0 0,1-1 0,-1 1 1,1-1-1,0 1 0,-1-1 0,1 0 0,-1 0 1,0 1-1,1-1 0,-1 0 0,0 0 1,1-1-1,-1 1 0,0 0 0,0 0 1,1-2-1,0-2-11,-1 1-1,1-1 1,-1 1 0,-1-1 0,1 0 0,0 1-1,-1-8 1,2-18 196,4-19 284,-2-2-1,-2 1 1,-8-78-1,2 106 976,3 28-801,8 39-489,-2-32-354,0 0 0,0-1 0,1 0-1,1 0 1,0 0 0,1-1 0,0 1-1,0-2 1,19 18 0,-24-24-18,1-1 1,0 0-1,0 0 1,0 0-1,0 0 1,1 0-1,-1-1 1,0 0-1,1 0 1,0 0-1,0-1 0,-1 0 1,1 1-1,0-2 1,0 1-1,0 0 1,0-1-1,0 0 1,0 0-1,0-1 1,0 1-1,0-1 0,0 0 1,0-1-1,-1 1 1,1-1-1,0 0 1,-1 0-1,1 0 1,6-5-1,-4 2 7,-1-1 0,0 0 1,1-1-1,-2 1 0,1-1 0,-1 0 0,0-1 0,-1 1 0,8-17 1,-5 8 198,0-1 1,-1-1 0,6-31 0,-10 31 144,-2 10 29,-2 7 467,1 6-791,0-1 0,0 1 1,0 0-1,1-1 1,-1 1-1,1 0 0,0-1 1,1 1-1,-1-1 1,1 1-1,0 0 0,0-1 1,4 9-1,-2 1-119,-1-3-229,1 0 1,0 0-1,0 0 0,1 0 0,1-1 0,-1 0 0,2 0 0,-1 0 1,2 0-1,-1-1 0,11 11 0,-17-19 289,0-1 1,1 1-1,-1-1 0,0 0 0,1 1 1,-1-1-1,0 0 0,1 1 1,-1-1-1,1 0 0,-1 0 1,0 0-1,1 1 0,-1-1 0,1 0 1,-1 0-1,1 0 0,-1 0 1,1 0-1,-1 0 0,0 0 0,1 1 1,-1-2-1,1 1 0,-1 0 1,1 0-1,-1 0 0,1 0 0,-1 0 1,1 0-1,-1 0 0,1 0 1,-1-1-1,0 1 0,1 0 0,-1 0 1,1-1-1,-1 1 0,0 0 1,1-1-1,-1 1 0,0 0 0,1-1 1,-1 1-1,0 0 0,0-1 1,1 1-1,-1-1 0,0 1 0,0-1 1,9-32 128,-4 12 76,31-89 1727,-29 162-203,-5-37-1612,0 1 1,0-1 0,2 0 0,0 0 0,0 0 0,2-1-1,13 28 1,-17-38-76,0 0-1,1 0 1,-1 0-1,1-1 1,0 1 0,0 0-1,1-1 1,-1 0-1,1 0 1,-1 0-1,1 0 1,0-1-1,0 0 1,0 1-1,0-1 1,1-1-1,-1 1 1,1-1 0,-1 1-1,1-1 1,-1 0-1,1-1 1,0 1-1,-1-1 1,1 0-1,0 0 1,-1-1-1,1 1 1,-1-1 0,10-3-1,-10 3 36,1-1 0,-1 0-1,0 0 1,0 0 0,0 0 0,0-1-1,0 0 1,-1 1 0,1-2 0,-1 1-1,0 0 1,0-1 0,0 1 0,0-1 0,-1 0-1,1 0 1,-1 0 0,0 0 0,0 0-1,0 0 1,-1-1 0,1 1 0,-1-1-1,0 1 1,-1-1 0,1-5 0,1-11-659,-2-1 0,0 0-1,-1 0 1,-5-24 0,4 36-3669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22.2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 13155,'-2'1'10690,"4"6"-10034,11 27-144,16 46-240,-24-51-160,10 7-32,-12-18-168,7-2-600,-4-3-408,1-7-1729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23.7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1 173 14595,'109'98'6666,"-105"-100"-2970,5-5-1295,-8-11-241,9-12-799,-17-19-553,-4-5-480,8 5-192,3 15-560,-2 12-512,4 17-1705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25.4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0 201 11378,'2'65'10547,"-2"-72"-8771,0 6-600,0-8-336,6-33-743,14-51-290,-15 53-767,-1-6-560,0 19-881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40 14163,'16'-3'5897,"14"-1"-3896,11-2-617,3-1-320,1 0-704,-3-1-400,-14 4-1088,-6 3-576</inkml:trace>
  <inkml:trace contextRef="#ctx0" brushRef="#br0" timeOffset="1">1 177 13795,'9'2'5449,"8"-2"-3825,12 0-871,5-5-105,6-1-744,4 2-728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25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49 14323,'-85'-33'5769,"102"27"-3160,23-1-1169,11 4-64,10 3-311,6 3-441,-10 2-712,-4 2-432,-18 1-1265,-16-2-831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26.4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0 11610,'0'2'5567,"-5"17"-2930,0 4-2338,-1-1 1,0 1 0,-2-1-1,-14 27 1,-52 85 684,64-116-648,9-18-303,1 0 1,0 1 0,-1-1 0,1 0 0,0 1 0,0-1 0,0 0 0,-1 1 0,1-1 0,0 0 0,0 1 0,0-1 0,0 1 0,0-1 0,0 0 0,0 1 0,0-1-1,0 1 1,0-1 0,0 0 0,0 1 0,0-1 0,0 1 0,0-1 0,0 0 0,0 1 0,0-1 0,1 1 0,-1-1 0,0 0 0,0 1 0,1-1 0,-1 0 0,0 1 0,0-1-1,1 0 1,18 4 413,34-11-532,-40 5 183,153-9-85,-63 7-204,-62-4-1680,-22 1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27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38 13707,'-109'-27'5529,"108"22"-3408,4 3-545,16-1-248,14 3-216,17 2-447,12-2-169,-8 0-272,-7-2-592,-7 4-953,-18-4-655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27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311 1 22893,'-37'7'848,"3"-1"-262,1 2 1,-54 19-1,79-23-563,-1-1 0,1 1 0,0 1-1,0 0 1,1 0 0,0 0 0,-1 1-1,2 0 1,-1 0 0,1 1 0,0 0-1,0 0 1,1 0 0,-9 15 0,13-20-22,0 0 0,0 0 0,1 0 0,-1 0 0,0 0 1,1 0-1,-1 0 0,1 0 0,0 0 0,0 0 1,0 0-1,0 0 0,0 0 0,0 0 0,0 0 1,1 0-1,-1 0 0,1 0 0,-1 0 0,1-1 1,1 3-1,-1-1-17,1 0 0,0-1-1,1 1 1,-1-1 0,0 0 0,1 0 0,-1 0 0,1 0 0,0 0 0,-1 0 0,7 2 0,4 1-138,0 0 0,1-1 0,-1-1 0,26 3 0,26-1-1601,120-7-1,-25-2 840,-158 4 911,4 0 35,-1 0 1,1 0-1,-1 1 0,1 0 0,-1 0 1,6 2-1,-10-3 17,0 1 0,0-1 0,0 1 0,0-1 0,0 1 0,0-1 0,-1 1 0,1 0 0,0 0 0,-1-1 0,1 1 0,0 0 0,-1 0 0,1 0 0,-1 0 0,1 0 0,-1-1 1,0 1-1,1 0 0,-1 0 0,0 0 0,0 0 0,1 0 0,-1 0 0,0 0 0,0 0 0,0 0 0,0 0 0,0 0 0,-1 0 0,1 0 0,0 0 0,0 0 0,-1 0 0,1 0 0,0 0 0,-1 0 0,0 1 0,-1 1 104,1 1 0,-1-1 0,0 0 0,-1 0 0,1 0 0,0-1 0,-1 1 0,0 0 0,1-1 0,-1 0 0,0 0-1,0 0 1,0 0 0,-1 0 0,1 0 0,0-1 0,-1 0 0,1 1 0,-1-1 0,1-1 0,-1 1 0,1 0-1,-5-1 1,5 1-76,0-1 0,0 0 0,0 0-1,0 0 1,-1 0 0,1-1 0,0 1-1,0-1 1,0 0 0,1 0-1,-1 0 1,0 0 0,0 0 0,0-1-1,1 1 1,-1-1 0,1 0 0,-1 0-1,1 0 1,0 0 0,-1 0 0,1 0-1,0-1 1,1 1 0,-1-1-1,0 1 1,1-1 0,-1 0 0,-1-4-1,2 0-88,0 1 0,0-1 0,0 1-1,1-1 1,0 1 0,0-1 0,1 1-1,0-1 1,0 1 0,0-1-1,1 1 1,0 0 0,0-1 0,1 1-1,4-7 1,-5 9-137,-1 0 1,1 1-1,1-1 0,-1 1 0,0-1 0,1 1 1,0 0-1,-1 0 0,1 0 0,1 0 0,-1 1 1,0-1-1,1 1 0,-1 0 0,1 0 0,0 0 1,-1 0-1,1 1 0,0-1 0,0 1 0,0 0 1,0 0-1,0 1 0,0-1 0,9 1 1,25 12-2300,-2 4-739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28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0 252 14547,'28'82'5087,"-26"-72"-3566,-4-11-467,-5-14 515,5 0-1267,2-1-1,-1 0 0,2 0 1,0 1-1,1-1 0,1 1 1,0-1-1,1 1 0,8-20 0,-7 23-282,0 0 1,1 1-1,0-1 0,0 1 0,1 0 0,1 1 0,0 0 0,0 0 0,1 0 0,1 1 0,19-14 0,-28 21-42,1 1-1,0 0 0,-1 0 0,1 0 1,0 0-1,0 0 0,0 0 0,0 1 0,0-1 1,0 1-1,0-1 0,0 1 0,0 0 1,0 0-1,0 0 0,0 0 0,0 0 0,0 0 1,0 0-1,0 1 0,0-1 0,0 1 1,0-1-1,0 1 0,-1 0 0,1 0 0,0 0 1,0 0-1,-1 0 0,1 0 0,0 0 1,2 3-1,-3-2-21,1 0 0,-1 0 0,0 0 1,0 1-1,0-1 0,0 0 0,0 1 0,0-1 1,0 0-1,-1 1 0,1-1 0,-1 1 0,0-1 0,0 1 1,0-1-1,0 1 0,0 0 0,0-1 0,-1 1 1,1-1-1,-1 0 0,0 1 0,1-1 0,-1 1 1,-3 3-1,-1 3-44,-1-1 1,-1 0-1,0 0 1,0 0 0,0-1-1,-16 12 1,-11 10 141,34-28-26,-1 0 0,0 0 1,0 1-1,1-1 0,-1 0 0,1 0 0,-1 1 0,1-1 0,-1 0 0,1 1 0,0-1 1,0 1-1,0-1 0,0 0 0,0 1 0,0-1 0,0 1 0,0-1 0,0 1 0,1-1 0,-1 0 1,0 1-1,1-1 0,-1 0 0,1 1 0,0-1 0,-1 0 0,1 0 0,0 0 0,0 0 0,0 0 1,0 1-1,0-1 0,2 1 0,2 3 10,-1 0 0,2 0 0,-1-1 0,1 0 0,10 7 0,-2-4-99,1-1 0,0 0 0,0-1 0,0-1 0,1 0 0,-1-1 0,1-1 0,0 0 0,23-1 0,-26-1 34,0-1-1,0-1 1,0 0-1,0 0 1,0-2-1,0 1 1,-1-2-1,1 0 1,-1 0 0,-1-1-1,18-11 1,-27 15 69,-1 1 1,1-1 0,0 0 0,-1 0 0,0 0 0,1 0 0,-1 0 0,0-1 0,0 1-1,1-3 1,-2 6 596,-1 1-431,1 2-179,0 1-1,0-1 0,0 0 1,1 0-1,0 0 1,-1 0-1,1 0 1,0 0-1,1 0 0,-1 0 1,1-1-1,0 1 1,0 0-1,0-1 0,0 1 1,1-1-1,3 5 1,-4-7-46,1 1 0,-1-1 0,0 1 0,0-1 0,1 0 0,-1 0 0,1 0 0,-1-1 0,1 1-1,-1 0 1,1-1 0,-1 0 0,1 1 0,-1-1 0,1 0 0,0 0 0,-1-1 0,1 1 0,4-2 0,1 2-91,8-4-495,-1 1-1,1-2 0,-1 0 0,0-1 1,-1 0-1,1-1 0,-1-1 0,18-13 1,-3 4-810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28.6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10050,'16'0'5665,"12"-4"-336,11 3-3688,0-2-161,5 3-776,-4 4-352,-4-2-672,-10-2-576,-13 2-1224,-5 3-913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6:29.0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0 12979,'0'3'5433,"-2"-6"-2744,15 8-1113,17-2-592,5-6-168,12 3-960,1 0-760,-5 0-872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2:31.3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0 683 9410,'26'-11'3697,"43"-23"-1737,15-13-728,38-23 169,10-5 87,33-3-464,8 0-248,6 6-351,-4 9-185,-17 13-192,-4 11-24,-21 14-48,-4 7-184,-27 10-577,-12 0-351,-11 2-1256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2:33.2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1361 12307,'-19'17'1099,"-21"13"1599,40-30-2681,0 0 0,0 0 0,0 0 0,1 0 0,-1 0 0,0 0 0,0-1 0,0 1 0,0 0 0,0 0 0,0 0 0,0 0 0,0 0 0,0 0 0,0 0 0,0-1 0,0 1 0,0 0 0,0 0 0,0 0 0,0 0 0,0 0 0,1 0 0,-1-1 0,-1 1 0,1 0 0,0 0 0,0 0 0,0 0 0,0 0 0,0 0 0,0-1 0,0 1 0,0 0 0,0 0 0,0 0 0,0 0 0,0 0 0,0 0 0,0 0 0,0 0 0,0-1 0,0 1 0,-1 0 0,1 0 0,0 0 0,0 0 0,0 0 0,0 0 0,0 0 0,0 0 0,0 0 0,-1 0 0,1 0 0,0 0 0,0 0 0,0 0 0,0 0 0,0 0 0,0 0 0,-1 0 0,1 0 0,0 0 0,18-29 796,45-56 53,4 3 0,3 2 0,4 4 0,143-114 0,-73 82-454,308-171-1,-287 196-377,3 8-1,224-68 0,63-6-3296,-384 126 1256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2:34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222 168 11338,'34'83'4372,"-30"-80"-431,1-11-2271,4-20-1023,-7 24-288,14-58 439,-9 35-710,0 0 0,1 1-1,23-46 1,-43 91-85,-1-1-1,0-1 1,-1 0 0,-1-1 0,-1-1 0,-22 18 0,-1-3-709,-79 46 1,52-37-872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7:05.7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309 112 12171,'5'14'6612,"-8"4"-4393,-13 12-464,11-23-1377,0-1 0,-1 1 1,1-1-1,-2 0 0,1 0 1,-1-1-1,0 0 0,0 0 1,0-1-1,0 0 0,-1 0 1,0 0-1,0-1 0,0 0 1,0-1-1,-14 3 0,16-5-243,-1 1 0,1-1 0,0 0 0,-1 0-1,1-1 1,0 1 0,0-2 0,-1 1 0,1-1 0,0 0-1,0 0 1,0 0 0,1-1 0,-1 0 0,1 0 0,-1 0-1,1-1 1,0 0 0,0 0 0,1 0 0,-1-1 0,-7-9 0,9 9-117,0 1 0,0-1 1,1 0-1,-1 0 0,1 0 1,0-1-1,1 1 0,-1-1 1,1 1-1,0-1 0,1 1 1,-1-1-1,1 1 0,0-1 1,0 1-1,1-1 0,-1 0 1,1 1-1,1-1 0,-1 1 1,1 0-1,0-1 1,0 1-1,0 0 0,4-5 1,-3 6-69,-1 0-1,0 0 1,1 1 0,0-1 0,0 1 0,0 0 0,0-1 0,1 2 0,-1-1 0,1 0 0,0 1 0,0-1 0,0 1 0,0 0 0,0 1 0,0-1 0,0 1 0,1-1 0,-1 1 0,0 1 0,1-1 0,-1 1 0,1-1 0,-1 1 0,1 0 0,-1 1 0,1-1-1,-1 1 1,0 0 0,1 0 0,3 2 0,0 1-293,0 0-1,-1 1 1,1 0 0,-1 1-1,-1-1 1,1 1-1,-1 1 1,0-1-1,7 11 1,-12-17 326,32 46-1243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0 150 13675,'0'-1'9162,"1"26"-7746,-1 27-256,10-33-479,-5-1-185,14-10-288,1-2-88,1-8-376,10-3-232,-3-6-617,-2 1-479,-4-2-849</inkml:trace>
  <inkml:trace contextRef="#ctx0" brushRef="#br0" timeOffset="1">47 0 14843,'10'0'5849,"14"0"-4056,7 1-129,4-1-600,3 0-351,-4 2-825,-8 2-601,-10 0-1335,-7 3-825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2:35.1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55 8426,'0'-1'519,"0"-1"0,0 1 0,0-1-1,1 1 1,-1 0 0,0-1 0,1 1 0,-1 0 0,1 0 0,0-1 0,-1 1 0,1 0 0,0 0-1,0 0 1,0 0 0,1-2 0,23-12 1572,19 1-2530,-43 14 737,1-1-262,-1 1-1,0 0 0,1-1 0,-1 1 0,0 0 0,1 0 1,-1 0-1,0 0 0,1 0 0,-1 0 0,0 0 0,1 0 1,-1 0-1,0 1 0,1-1 0,-1 1 0,0-1 0,0 1 0,1-1 1,-1 1-1,0 0 0,0-1 0,1 2 0,-1-1 7,0 1 1,-1-1-1,1 0 0,-1 0 0,1 1 0,-1-1 1,0 0-1,1 1 0,-1-1 0,0 1 0,0-1 1,0 0-1,0 1 0,0-1 0,0 1 0,-1-1 1,1 3-1,-3 3 108,1 1 1,-1 0-1,0-1 0,-1 1 1,-4 7-1,-3 1 32,0-1 0,-1-1-1,0 0 1,-1 0 0,0-1 0,-2-1-1,-25 18 1,27-25 5,23-9-221,4 3 12,0 0-1,0 1 0,0 1 1,-1 0-1,15 4 0,-17-3 19,0 1 0,0 1 0,-1 0 0,19 9 0,-24-10 15,1 0 0,-1 0 1,1 0-1,0-1 0,0 0 0,0 0 0,0-1 0,1 0 0,-1 0 0,0 0 0,1-1 0,6 0 0,-6-1-16,0 0 0,0-1 0,0 0 0,0-1 0,0 1 0,0-1 0,0 0-1,8-6 1,-11 6-207,0 0-1,0 0 1,0 0-1,0 0 0,-1 0 1,0-1-1,1 1 1,-1-1-1,-1 0 1,1 0-1,0 0 0,-1-1 1,3-6-1,-2-1-1035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2:43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72 12595,'-18'-9'2033,"-33"-23"0,51 32-1995,-1 0 0,1-1 0,0 1 1,0 0-1,-1 0 0,1-1 0,0 1 0,0 0 1,0 0-1,-1-1 0,1 1 0,0 0 0,0-1 1,0 1-1,0 0 0,-1 0 0,1-1 0,0 1 1,0 0-1,0-1 0,0 1 0,0 0 0,0-1 1,0 1-1,0 0 0,0-1 0,0 1 0,0 0 0,0-1 1,0 1-1,1 0 0,-1-1 0,0 1 0,0-1 1,13-7 766,23 0 338,-20 6-790,-1 1 0,1 1 0,0 0 0,-1 1 0,1 1 1,-1 1-1,1 0 0,20 7 0,-15-2-57,0 1-1,0 1 1,-1 0 0,0 2-1,19 15 1,16 18 190,-3 2-1,83 96 1,-96-100-263,39 46 285,81 120 0,-119-149-300,-4 2 0,-2 1 0,35 91 0,-20-21 170,-7 2-1,33 179 1,-60-224-654,3 120 1,-17-141-1067,-3 0 1,-15 90 0,10-112-1438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2:49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211 212 13315,'-11'79'6300,"10"-104"-5901,1 1 1,1 0 0,1 0-1,2 0 1,0 1-1,1-1 1,2 1-1,0 0 1,14-28-1,-12 38-166,-2 1 682,-21 18 619,-13 15-1159,-33 31-1,36-29 89,-49 35-1,72-57-503,-6 3 103,1 0 0,-1 0 0,0 0 0,-13 5 1,0-8-2824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3:5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32 140 10034,'0'-2'104,"-1"0"163,0 0 0,1 0 0,-1 0 0,1 0-1,-1-1 1,1 1 0,0 0 0,0 0-1,0 0 1,0-1 0,1-1 0,0 3-125,0 0 0,0 1 1,0-1-1,0 1 1,0-1-1,1 1 0,-1 0 1,0 0-1,0-1 0,0 1 1,1 0-1,-1 0 0,0 0 1,0 0-1,1 0 1,-1 0-1,2 1 0,10-1 282,-4 0-222,1 0 1,-1-1-1,1-1 0,-1 0 0,0 0 0,11-4 1,-16 5-165,0-1 1,-1 1-1,1-1 1,0 0-1,-1 0 1,1-1-1,-1 1 1,0-1-1,0 1 1,0-1-1,0 0 1,-1 0-1,1 0 1,-1-1-1,1 1 1,-1-1-1,2-4 1,-4 7-27,1 0 0,-1 0 0,1 0-1,-1 0 1,0-1 0,1 1 0,-1 0 0,0 0 0,0 0 0,0 0 0,0-1 0,0 1 0,0 0 0,0 0 0,0 0 0,-1 0 0,1-1 0,0 1 0,-1 0 0,1 0 0,-1 0 0,1 0 0,-1 0 0,0 0 0,1 0 0,-1 0 0,0 0 0,0 0 0,1 1 0,-1-1 0,0 0 0,0 0-1,0 1 1,0-1 0,0 1 0,0-1 0,0 0 0,0 1 0,0 0 0,-1-1 0,1 1 0,0 0 0,0 0 0,0-1 0,-2 1 0,-3-1 1,0 1 0,0 0-1,1-1 1,-1 2 0,0-1 0,0 1 0,1 0-1,-8 1 1,6 1 36,0 0 0,0 1 0,0-1 0,0 1 0,1 1-1,0-1 1,0 1 0,0 0 0,0 1 0,1-1 0,0 1 0,0 0 0,0 0-1,1 1 1,0-1 0,0 1 0,-4 11 0,6-14-21,0 0-1,1 0 1,0 0-1,0 1 1,0-1-1,0 0 1,1 1-1,0-1 1,0 0-1,0 1 1,0-1-1,1 0 1,-1 1-1,1-1 1,0 0-1,1 0 1,-1 0 0,1 0-1,-1 0 1,1 0-1,1 0 1,-1 0-1,0-1 1,1 1-1,0-1 1,0 1-1,0-1 1,0 0-1,0 0 1,0-1-1,1 1 1,5 2-1,3 1-55,0-1-1,0 0 0,0-1 0,1 0 0,-1-1 0,1-1 0,0 0 0,0 0 0,0-1 1,0-1-1,0-1 0,0 1 0,0-2 0,0 0 0,0 0 0,0-2 0,16-5 0,-26 7-136,1 0 0,-1 0 0,0-1 0,1 1 0,-1-1 0,0 0 0,-1 1 0,1-1 0,0 0 0,-1-1 0,4-5 0,8-12-1035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3:5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2 177 9802,'1'2'411,"-1"-1"0,0 1 0,0-1 0,0 1 0,1-1-1,-1 1 1,1-1 0,-1 1 0,1-1 0,0 0 0,-1 1 0,1-1 0,0 0 0,2 2 0,18 14 1051,21-1-2185,-39-15 1106,-3-1-369,1 0 1,-1 0 0,1 1 0,-1-1 0,1 0-1,-1 0 1,1 0 0,-1 0 0,1 0-1,0 0 1,-1 0 0,1 0 0,-1 0 0,1 0-1,-1 0 1,1 0 0,-1 0 0,1 0-1,0 0 1,-1-1 0,1 1 0,-1 0 0,1 0-1,-1-1 1,1 1 0,-1 0 0,0-1-1,1 1 1,-1 0 0,1-1 0,-1 1 0,0-1-1,1 1 1,-1-1 0,0 1 0,1-1-1,-1 1 1,0-1 0,0 1 0,1-1 0,-1 1-1,0-1 1,0 1 0,0-1 0,0 0-1,0 1 1,0-1 0,0 1 0,0-1 0,0 1-1,0-1 1,0 0 0,0 1 0,0-1-1,-1 1 1,1-1 0,0 1 0,-1-1 0,-9-30 1194,-24-14 755,25 34-1251,0-1 1,-14-21-1,22 31-638,-1 0-1,1-1 0,0 1 1,0-1-1,0 0 0,0 1 1,1-1-1,-1 0 0,1 1 1,-1-1-1,1 0 0,0 0 1,0 1-1,0-1 0,1 0 1,-1 1-1,1-1 0,-1 0 1,2-4-1,0 5-121,-1 0 1,0 1 0,0-1-1,1 0 1,-1 0-1,1 1 1,0-1-1,-1 1 1,1 0-1,0-1 1,0 1-1,0 0 1,0 0-1,0 0 1,0 0-1,0 0 1,0 1-1,1-1 1,-1 1-1,0-1 1,0 1-1,0 0 1,1 0-1,-1 0 1,0 0-1,0 0 1,1 1-1,2 0 1,-3-1-120,0 1 0,0-1 0,0 1 0,-1 0 0,1 0 0,0-1 0,-1 1 0,1 0 0,0 1 0,-1-1 0,1 0 0,-1 0 0,0 1 0,1-1 1,-1 0-1,0 1 0,0 0 0,0-1 0,0 1 0,0 0 0,0-1 0,0 4 0,5 19-2353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3:5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98 222 11490,'-16'41'3760,"9"-24"-2933,0 1 1,1 0-1,-6 32 1,12-44-744,-1 1 0,1 0 1,0 0-1,0 0 0,1-1 0,0 1 1,0 0-1,1-1 0,0 1 1,0-1-1,0 0 0,1 1 1,0-1-1,5 8 0,0-3 2,1 0-1,0-1 1,0 0-1,1 0 1,1-1-1,-1 0 1,2-1-1,-1 0 1,1-1-1,0 0 1,0-1-1,1 0 1,20 6-1,1-2-72,0-1 0,0-2-1,1-1 1,40 1 0,-55-6-171,0-1 1,0-1-1,-1 0 1,1-2 0,0 0-1,-1-1 1,0-1 0,0-1-1,0 0 1,31-17-1,-39 17 82,0-1-1,0 0 0,-1-1 1,0 0-1,0-1 0,-1 0 1,0 0-1,0-1 0,-1 0 1,-1 0-1,0-1 0,0 0 1,-1-1-1,0 1 0,-1-1 1,0 0-1,4-18 0,-7 18 121,0 1 1,0-1-1,-1 0 0,0 1 1,-1-1-1,0 0 0,-1 1 0,-1-1 1,0 0-1,0 1 0,-1-1 1,-1 1-1,1 0 0,-2 0 1,0 0-1,0 1 0,-11-16 0,7 13 15,-1 1 0,-1 0 0,0 0 0,-1 1 0,0 1 0,0 0 0,-1 1 0,-1 0 0,0 1 0,0 0 0,0 1 1,-22-7-1,9 5 31,0 1 0,0 2 1,-1 1-1,1 1 1,-1 1-1,0 2 0,-1 1 1,1 1-1,-53 9 1,64-7-131,-1 1 0,1 0 1,0 2-1,1 0 1,-1 1-1,1 0 0,0 2 1,1-1-1,0 2 1,0 0-1,1 1 0,1 1 1,0 0-1,0 0 0,1 2 1,-16 22-1,0 17-1244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3:5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85 12515,'-33'-85'4585,"28"93"-20,-6 17-3281,-20 40-1221,10-34 31,11-17-67,0-1 0,1 2 1,1-1-1,-8 21 0,11-24-60,4-13 30,2 0 6,0 1 0,0-1-1,1 0 1,-1 0 0,1 1-1,-1-1 1,1 1 0,0-1-1,0 1 1,0 0 0,-1-1-1,1 1 1,4-1 0,46-21 30,-47 22-87,1-1-1,-1 2 1,1-1-1,0 0 1,0 1-1,-1 0 1,1 1-1,0-1 1,-1 1-1,1 0 1,0 0-1,-1 1 1,1 0 0,-1 0-1,0 0 1,6 3-1,31 10-1516,-17-12 635,-1-1-1,1-1 0,25-3 0,-21 1 2277,43 3 1,-71-2-1218,-1 0 0,1 1 0,-1-1 0,1 0 0,-1 0 0,1 0 0,-1 0 0,1 0 0,-1 0 0,1 0 0,-1 0 0,1 0 0,-1 0 0,1 0 0,-1 0 1,1 0-1,-1-1 0,1 1 0,-1 0 0,1 0 0,-1 0 0,0-1 0,1 1 0,-1 0 0,1-1 0,-1 1 0,0 0 0,1-1 0,-1 1 0,0 0 0,1-1 1,-1 1-1,1-1 0,-4-19 2428,-2 0-3034,-1-30-158,7 26-604,5 10-798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3:5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10 251 9098,'-10'28'6463,"14"-53"-3195,-5-22-773,0 40-2305,0 0-1,1 1 1,0-1-1,0 0 0,0 0 1,1 1-1,0-1 1,3-8-1,0 4-131,-4 11-53,0-1 1,0 0-1,0 0 1,0 1-1,1-1 1,-1 0-1,0 0 1,0 1 0,1-1-1,-1 0 1,1 1-1,-1-1 1,0 1-1,1-1 1,-1 0-1,1 1 1,0-1-1,-1 1 1,1-1 0,-1 1-1,2-1 1,0 2 9,0-1 1,0 1 0,-1 0 0,1 0-1,0 0 1,-1 1 0,1-1-1,-1 0 1,1 1 0,-1-1 0,1 1-1,1 2 1,10 10 28,1 0 0,1-1 0,0-1 0,30 19 0,-45-30-33,0-1 1,1 0-1,-1 0 1,0 0-1,1 0 0,-1 1 1,0-1-1,0 0 1,1 0-1,-1 0 0,0 0 1,1 0-1,-1 0 0,0 0 1,1 0-1,-1 0 1,0 0-1,0 0 0,1 0 1,-1 0-1,0 0 1,1 0-1,-1 0 0,0 0 1,1 0-1,-1 0 0,0 0 1,0-1-1,1 1 1,-1 0-1,0 0 0,1 0 1,-1 0-1,0-1 1,0 1-1,0 0 0,1 0 1,-1-1-1,0 1 1,0 0-1,0 0 0,1-1 1,-1 1-1,0 0 0,0-1 1,0 1-1,0 0 1,0 0-1,0-1 0,0 1 1,0 0-1,0-1 1,0 1-1,0 0 0,0-1 1,0 1-1,-3-28 733,2 22-803,-1-6 87,-1 3-64,1 0 0,1 0-1,-1 0 1,1 0 0,1 0-1,0 0 1,0 0 0,1 0-1,2-12 1,-2 20-89,0 0 0,-1-1 0,1 1 0,0 0 1,0 0-1,0 0 0,0 0 0,0 0 0,1 1 0,-1-1 0,0 0 1,0 0-1,1 1 0,-1-1 0,0 1 0,1-1 0,-1 1 0,0 0 0,1-1 1,-1 1-1,0 0 0,1 0 0,-1 0 0,1 0 0,-1 0 0,1 0 1,1 1-1,-1-1 18,-1 0 1,1 0 0,0 0-1,0 0 1,0 0 0,0 0-1,0 0 1,-1-1 0,1 1-1,0-1 1,0 0 0,-1 1-1,1-1 1,0 0-1,-1 0 1,1 0 0,2-2-1,6-10 1277,-14 44 202,4-17-1208,0 0 0,1 0 0,0 0 0,1-1-1,7 25 1,-7-34-116,-1 0 1,1-1-1,0 1 0,-1 0 0,2-1 0,-1 1 1,0-1-1,1 1 0,-1-1 0,1 0 0,5 4 1,-6-6-10,1 1 0,-1-1 1,1 0-1,-1 1 1,1-1-1,0 0 0,0-1 1,-1 1-1,1 0 1,0-1-1,0 0 0,0 0 1,0 1-1,-1-2 1,1 1-1,0 0 0,0 0 1,5-2-1,-4 1 25,0-1-1,1 1 0,-1 0 1,0-1-1,0 0 1,0 0-1,0 0 0,-1-1 1,1 1-1,-1-1 1,1 0-1,-1 0 0,0 0 1,0 0-1,0 0 1,-1-1-1,1 0 0,2-4 1,0-3-3,0-1 1,-1 0 0,0-1 0,3-21-1,-4 18-843,1 0 0,8-21 0,-6 25-1414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3:5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89 12747,'-29'-76'5809,"26"65"-2528,7 9-1697,11 4-344,14 17-552,-3 6-215,7 14-281,-14 0-200,-6-4-489,0 3-319,2-12-624,0-4-280,-2-10-521,-2-4-615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3:5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111 245 10378,'-110'-4'5673,"123"-8"-31,11-14-4026,7 2-464,5-10-440,3 0-240,-8-2-576,5 2-328,-6 14-1016,-15-1-704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52 13947,'8'3'5689,"13"1"-2992,5 1-1465,12-5-424,3-6-280,6 5-1040,3 1-728</inkml:trace>
  <inkml:trace contextRef="#ctx0" brushRef="#br0" timeOffset="1">485 129 15595,'-11'59'6474,"8"-64"-4066,3-8-1055,-2-10-305,7-5-568,-1-7-272,-2 0-952,7 5-641,-1 11-1527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48.2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41 9514,'12'-32'8372,"-10"24"-6460,-2 16 585,-2 27-1332,-1 0-1,-15 57 1,6-50-1065,-1 0 1,-3 0 0,-2-1 0,-1-1-1,-2-1 1,-42 60 0,58-93-65,4-6-22,0 1-1,0 0 0,1 0 0,-1 0 0,0 0 0,0 0 0,1 0 0,-1 0 0,0 0 0,1 0 0,-1 0 0,1 0 1,0 0-1,-1 0 0,1 0 0,0 1 0,0-1 0,0 0 0,-1 0 0,1 0 0,0 1 0,1-1 0,-1 1 0,0-1-7,0-1-1,0 0 1,0 0 0,0 0-1,0 0 1,0 0-1,0 0 1,0 0-1,1 1 1,-1-1-1,0 0 1,0 0-1,0 0 1,0 0-1,0 0 1,0 0-1,0 0 1,0 0-1,1 0 1,-1 0-1,0 0 1,0 0 0,0 0-1,0 0 1,0 0-1,0 0 1,1 1-1,-1-1 1,0 0-1,0 0 1,0-1-1,0 1 1,0 0-1,0 0 1,1 0-1,-1 0 1,0 0-1,0 0 1,0 0-1,0 0 1,0 0 0,0 0-1,1 0 1,-1 0-1,0 0 1,0 0-1,0 0 1,0-1-1,0 1 1,0 0-1,0 0 1,10-5 5,20-5-65,2 1 0,0 2 0,0 1 0,36-3 0,136 1 24,-174 7 53,20-3 73,-48 4-243,0-1 0,0 1 0,0 0 0,-1-1-1,1 0 1,0 1 0,0-1 0,0 0 0,0 0-1,-1 0 1,1 0 0,-1 0 0,1-1 0,0 1-1,-1 0 1,0-1 0,1 1 0,-1-1 0,2-2-1,-1 1-2159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50.2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44 385 11642,'-4'2'272,"-1"-1"164,0 1 0,1-1 0,-1 1 0,1 0 0,0 0 0,-6 5 0,9-7-404,1 0-1,0 1 1,0-1 0,0 0 0,-1 0-1,1 1 1,0-1 0,0 0 0,0 0-1,0 1 1,0-1 0,-1 0 0,1 1-1,0-1 1,0 0 0,0 0 0,0 1-1,0-1 1,0 0 0,0 1 0,0-1-1,0 0 1,0 1 0,0-1 0,1 0-1,-1 0 1,0 1 0,0-1 0,0 0-1,0 1 1,0-1 0,0 0-1,1 0 1,-1 1 0,0-1 0,20 13 696,-5-8-361,1 0 1,-1-1-1,1 0 0,0-2 1,0 1-1,30-1 1,-6-3 137,62-8 0,-93 8-491,0-1 0,1 0 0,-1 0 0,0-1 0,0 0 0,0-1 0,0 0 0,-1 0 0,11-7 0,-16 9-15,0-1 0,-1 1 0,0 0 1,1-1-1,-1 1 0,0-1 1,0 0-1,-1 0 0,1 1 0,0-1 1,-1 0-1,0 0 0,0-1 1,0 1-1,0 0 0,0 0 0,-1-1 1,1 1-1,-1 0 0,0 0 1,0-1-1,0 1 0,0 0 0,-1-1 1,1 1-1,-1 0 0,0 0 1,0-1-1,0 1 0,-2-4 0,-1 0 64,1 0 0,-1 0 0,0 0 0,-1 0 0,0 1-1,0 0 1,0 0 0,-1 0 0,1 0 0,-1 1 0,-1 0-1,1 0 1,-15-7 0,-5-1 261,0 1-1,-43-13 1,28 11 34,26 9-233,0 0 23,-1-1 0,1 0 0,-17-11-1,30 16-137,-1 0-1,1 0 0,0-1 1,0 1-1,0-1 1,0 0-1,0 1 0,0-1 1,0 0-1,0 0 0,1 0 1,-1 0-1,1-1 1,0 1-1,-1 0 0,1-1 1,0 1-1,0 0 0,0-1 1,1 1-1,-1-1 1,1 0-1,-1 1 0,1-1 1,0 1-1,0-1 0,1-3 1,0 3-33,0 0 0,1 0 1,-1 0-1,1 0 0,0 0 1,0 1-1,0-1 0,1 1 0,-1 0 1,0-1-1,1 1 0,0 0 1,-1 0-1,1 1 0,0-1 1,0 1-1,0-1 0,0 1 1,0 0-1,0 0 0,0 0 0,1 0 1,-1 1-1,4-1 0,-1 0-80,1 0 0,-1 0-1,1 1 1,-1 0-1,1 0 1,-1 0-1,1 1 1,-1 0 0,1 0-1,-1 1 1,11 4-1,-16-6 86,0 1 0,0-1 0,0 1 0,0 0 0,0 0 0,0 0 0,0 0 0,0-1-1,0 1 1,-1 0 0,1 0 0,0 1 0,-1-1 0,1 0 0,-1 0 0,1 0 0,-1 0-1,1 0 1,-1 1 0,0-1 0,0 0 0,0 0 0,1 1 0,-1-1 0,0 0 0,0 0 0,-1 1-1,1-1 1,-1 2 0,-14 36 26,13-34 19,-9 17 246,-2-2 0,0 1 0,0-2 0,-2 0 1,-1 0-1,0-1 0,-21 17 0,35-33-222,-1 0-1,1 0 1,-1 1 0,1 0 0,0-1 0,0 1-1,0 0 1,0 0 0,1 0 0,-1 0 0,1 0-1,-1 4 1,1-5-87,1 0 1,0 1-1,0-1 0,0 0 0,0 0 0,0 0 0,0 0 1,1 0-1,-1 0 0,1 0 0,-1 0 0,1 0 0,0 0 1,0 0-1,0 0 0,0 0 0,0-1 0,0 1 0,0 0 0,3 2 1,21 17-1095,9-3-676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50.9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395 509 8714,'-188'159'5584,"164"-136"-5161,0 1 1,2 1 0,0 1-1,2 1 1,1 1 0,-16 32 0,28-48-317,1 1 0,1-1 0,0 1 0,1 0 0,0 1 0,1-1 0,1 1 0,0-1 0,0 1 0,2 0 0,0-1 0,0 1 0,1 0 1,1 0-1,0-1 0,1 1 0,8 22 0,-6-24-86,1-2 1,0 1-1,0-1 1,1 1-1,0-2 0,1 1 1,0-1-1,1 0 1,0-1-1,17 13 1,8 1 38,68 35 1,-81-46-38,58 28 45,2-2-1,1-5 1,1-3 0,2-3 0,0-5 0,172 21 0,-170-36-105,1-5 0,0-3 0,0-4 0,-1-3 0,0-5 0,-1-3 0,97-33 0,-139 34 12,-1-2 1,0-2 0,-2-1 0,0-3-1,-1-1 1,-2-1 0,-1-3 0,-1-1-1,-1-1 1,-2-3 0,-1 0 0,-2-2-1,-1-1 1,-2-1 0,-2-2 0,29-58-1,-44 75 147,-1 1-1,-1-2 1,-1 1-1,-1-1 1,-1 0-1,-1 0 0,-1-1 1,-1 1-1,-2-1 1,0 1-1,-1-1 1,-2 1-1,0-1 0,-2 1 1,-1 0-1,0 1 1,-2-1-1,-20-40 1,12 34-2,-1 1 1,-2 0-1,-1 2 0,-1 0 1,-1 2-1,-2 0 1,0 1-1,-1 2 1,-2 1-1,0 0 1,-39-21-1,32 24-68,-1 1 0,-1 2 0,0 1 0,-1 2 0,0 2 0,-1 1 0,0 2 0,-1 1 0,-69 0 0,33 8-64,1 5-1,0 2 1,1 3-1,0 4 1,0 3-1,-105 42 1,43-3-1103,3 5 1,-166 108-1,65-18-3621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5:58.4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2482 1 7530,'0'5'833,"0"1"1,-1-1 0,0 0-1,0 1 1,0-1 0,-1 0-1,0 0 1,0 0-1,0 0 1,-4 7 0,1-4-378,-1 0 0,1-1-1,-1 0 1,-1 0 0,-10 9 0,-7 1-392,0 0 1,-48 25-1,60-36 452,-36 18 84,-1-2 0,0-2-1,-55 13 1,-163 25 1430,89-33-1470,-2-8 0,-201-6-1,-360-73-2338,592 41 172,9-1-527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5:59.9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3 271 11066,'10'19'857,"1"0"-1,0 0 0,19 21 0,-28-39-789,0 1 0,0 0 0,0-1 0,0 0-1,0 1 1,1-1 0,-1 0 0,0 0 0,1 0 0,-1 0-1,0 0 1,1-1 0,-1 1 0,1-1 0,0 0 0,-1 0 0,1 0-1,2 0 1,2-1 51,0 0-1,0 0 1,0-1-1,9-4 1,-9 4 31,-4 1-79,1 0 0,-1 0-1,0-1 1,1 1 0,-1-1 0,0 1 0,0-1-1,0 0 1,0-1 0,0 1 0,-1 0-1,1-1 1,-1 1 0,1-1 0,-1 0-1,0 0 1,2-4 0,-3 5 1,0-1 1,-1 0-1,1 0 1,-1 0-1,0 1 0,0-1 1,0 0-1,0 0 1,0 0-1,-1 0 0,1 1 1,-1-1-1,0 0 1,0 0-1,0 1 0,0-1 1,0 1-1,-1-1 1,1 1-1,-1-1 0,0 1 1,-2-3-1,-21-25 1015,-1 2-1,-1 0 1,-2 2-1,-53-38 1,81 63-1049,0 1 0,0-1-1,1 1 1,-1-1 0,0 1 0,1-1 0,-1 0-1,0 1 1,1-1 0,-1 0 0,1 0 0,-1 1-1,1-1 1,0 0 0,-1 0 0,1 0 0,0 0-1,-1 0 1,1 1 0,0-1 0,0 0 0,0 0-1,0 0 1,0 0 0,0 0 0,0-1 0,1 0-21,0 0 1,-1 0 0,1 0 0,0 0 0,0 0 0,1 1 0,-1-1-1,0 0 1,0 1 0,1-1 0,2-1 0,2-3-129,1 1 1,0 1-1,0 0 1,0 0-1,12-5 1,-10 6-291,1 0 0,0 1 0,0 0 0,0 1 0,0 0 0,0 1 0,1 0 0,-1 0 0,17 3 0,10 4-1693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0.2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14 13459,'20'-6'1696,"8"-2"1461,-29 11-1746,-16 9-176,-11 4-422,1 1 0,0 1 1,-36 34-1,56-45-694,0 0 1,1 1-1,0-1 0,0 1 1,1 0-1,0 1 0,-4 10 1,7-14-78,0 0 0,0 0 0,1 0 0,0 1 0,0-1 0,1 0 0,-1 1 0,1-1 0,0 0 0,0 1 0,1-1 0,0 0 0,0 1 0,2 5 0,-1-5-29,1 0-1,1 1 1,-1-1-1,1 0 0,0-1 1,0 1-1,1-1 1,-1 0-1,1 0 1,0 0-1,1-1 1,-1 1-1,1-1 0,0-1 1,0 1-1,0-1 1,0 0-1,1 0 1,-1-1-1,1 0 1,0 0-1,8 1 0,-6-1-33,-1 0-1,1-1 0,-1 0 0,1-1 1,-1 0-1,1 0 0,-1-1 0,1 0 1,-1-1-1,1 1 0,-1-2 0,0 1 1,0-1-1,0 0 0,0-1 0,-1 0 1,14-9-1,-16 8-179,0 0 0,-1 0-1,0 0 1,0-1 0,0 0 0,-1 0 0,0 0 0,0 0 0,0 0-1,-1 0 1,0-1 0,0 0 0,-1 1 0,1-1 0,-1 0 0,-1-12-1,-2-2-1697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0.6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0 15099,'0'0'5793,"-4"13"-4224,-3 5-377,-6 20-552,0 7-224,-2 10-296,4 1-104,3-16-256,-4-9-320,12-16-712,0-9-473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0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324 0 15883,'-6'21'5834,"-9"23"-4746,2 7-304,2 4-440,1 0-224,3-9-976,4-1-688</inkml:trace>
  <inkml:trace contextRef="#ctx0" brushRef="#br0" timeOffset="1">1 205 10730,'9'5'4865,"21"5"-1608,-3-4-1097,14-3-623,0-7-329,-10-6-736,6 5-200,-14 0-192,-7 0-232,-1 7-824,-14-5-584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1.3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41 12707,'16'-41'4753,"-22"52"-3417,1 9-344,-8 19-256,10 5-63,-10-4-265,-2-2-104,15-14-8,2-6-80,14 0-96,2-7 0,1-12-152,1 1-152,-1-12-224,-1-4-304,5 1-737,-7-9-543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1.7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10 13395,'18'2'5401,"13"3"-3177,8-5-615,-3 0-513,-5-3-384,6-2-584,-3 3-264,-1 1-808,-5-3-536,-14 3-3089</inkml:trace>
  <inkml:trace contextRef="#ctx0" brushRef="#br0" timeOffset="1">1 199 13491,'21'-2'5273,"16"-3"-3625,14 2-1192,5 2-199,0-6-1250,-11 1-687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68 9866,'4'-40'4874,"-4"38"-4622,1 1-1,0 0 0,-1 0 1,1-1-1,0 0 0,-1 1 1,2 0-1,-2 0 0,2 0 1,-2-1-1,2 1 0,-1 0 1,0 0-1,0 0 0,0 0 1,0 1-1,1-1 0,-1 0 1,1 1-1,-1-1 0,1 0 0,-1 1 1,1 0-1,-1-1 0,2 0 1,3 1 112,-1-1 0,0 1 1,0 0-1,1 0 1,6 1-1,-10-1-264,0 1 0,0-1-1,0 1 1,0-1 0,1 1 0,-1 0 0,0 0-1,0 0 1,0 0 0,0-1 0,0 2 0,0-1-1,-1 0 1,1 1 0,0 0 0,2 2 0,-3-2-73,0-1 0,-1 1 0,1 0 0,0 0 0,-1 0 0,1 0 0,0 0 0,-1 0 0,0 0 1,0-1-1,0 1 0,0 0 0,0 0 0,0 0 0,0 0 0,0 0 0,-1 0 0,1-1 1,-1 1-1,-1 2 0,-6 17 290,-1-2 1,-2 1 0,0-1-1,0 0 1,-2-2-1,-25 28 1,37-44-198,0 0 0,0 0 1,-1 0-1,1 0 0,-1 1 0,1-2 1,-1 1-1,1 0 0,-2 1 0,2-3 645,9-2-283,1 2-485,-1-1 1,0 1-1,1 1 1,-1 0 0,1 0-1,-1 0 1,1 1-1,14 3 1,6 4 225,33 13-1,-41-13-480,0-1 0,1 0-1,33 5 1,-48-12-80,0 0-1,0 1 1,0-2 0,-1 1-1,1 0 1,0-2 0,-1 1-1,1 0 1,0-1 0,-2 0-1,2-1 1,-1 1 0,0-2-1,0 1 1,0 0-1,5-5 1,7-10-2542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2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73 181 10258,'-18'22'921,"16"-18"-127,-1 0 0,0-1 1,0 1-1,0-1 0,0 0 0,-7 6 1,10-10-712,0 1 1,-1 0 0,1 0 0,0 0 0,0-1 0,0 1 0,-1 0 0,1 0 0,0-1 0,0 1 0,0 0 0,0 0 0,0-1-1,-1 1 1,1 0 0,0-1 0,0 1 0,0 0 0,0 0 0,0-1 0,0 1 0,0 0 0,0-1 0,0 1 0,0 0 0,0 0-1,0-1 1,0 1 0,0 0 0,1-1 0,-1 1 0,0 0 0,0 0 0,0-1 0,8-33 1842,-1 8-522,-2-1-1,-1 0 1,-2 0 0,0-48 0,-2 75-1391,0-1 0,0 1 0,1 0-1,-1-1 1,0 1 0,0-1 0,1 1 0,-1 0 0,0-1 0,0 1 0,1 0 0,-1-1 0,0 1-1,1 0 1,-1 0 0,1-1 0,-1 1 0,0 0 0,1 0 0,-1 0 0,1 0 0,-1-1 0,0 1 0,1 0-1,-1 0 1,1 0 0,-1 0 0,1 0 0,-1 0 0,1 0 0,-1 0 0,1 0 0,-1 0 0,0 0-1,1 1 1,-1-1 0,1 0 0,-1 0 0,1 0 0,-1 1 0,24 6 13,-22-6-5,16 6-202,1 0 0,-2 2 0,1 0 0,-1 1 0,-1 1 0,0 0 0,0 1 0,-1 1 0,23 25 0,-36-35 167,0-1 0,0 1 0,0-1 0,-1 1 0,0 0 0,1 0 1,-1 0-1,0 0 0,0 0 0,0 0 0,-1 0 0,1 0 0,-1 0 0,1 0 0,-1 0 0,0 0 0,-1 0 0,1 0 0,0 0 0,-1 0 0,1 0 0,-1 0 0,0 0 0,0 0 0,-1 0 1,1 0-1,0 0 0,-1 0 0,0-1 0,1 1 0,-1-1 0,-4 4 0,-4 5 17,-1-1 1,0 0 0,-1-1-1,0 0 1,-20 10-1,21-13-9,-9 7 35,-37 15 0,49-24-46,-1-2 0,0 1 0,0-1 0,1 0 0,-1-1 0,0 0 0,-16-1 0,24 1-3,0-1-1,1 0 0,-1 0 0,0 0 1,0 0-1,0 0 0,1 0 0,-1 0 1,0-1-1,0 1 0,0 0 0,1 0 1,-1-1-1,0 1 0,1 0 0,-1-1 0,0 1 1,0-1-1,1 1 0,-1-1 0,1 1 1,-1-1-1,0 0 0,1 1-38,0-1 1,0 0-1,0 1 0,0-1 1,0 0-1,1 1 0,-1-1 1,0 0-1,0 1 0,0-1 1,1 0-1,-1 1 0,0-1 0,1 1 1,-1-1-1,1 1 0,-1-1 1,1 1-1,-1-1 0,2 0 1,35-26-2459,-4 9-415,68-26 0,-63 29 801,49-27 0,-29 14 1364,-44 22 1287,0-1 0,0 0 0,-1-1-1,16-12 1,-20 8 3248,-10 13-3569,0 0 1,0 0-1,0 0 0,1 0 1,-1 0-1,0 0 1,1 0-1,-1 1 0,0-1 1,1 0-1,0 0 1,-1 1-1,1-1 0,-1 3 1,-2 8 246,1 0 0,0 0 0,0 0 1,1 21-1,1-29-416,1 1-1,0-1 1,-1 0-1,1 1 1,1-1 0,-1 0-1,0 0 1,1 0 0,0 0-1,0 0 1,0 0 0,1 0-1,-1 0 1,1-1 0,0 0-1,0 1 1,5 3-1,-5-5-18,-1 0-1,0 0 1,1-1-1,-1 1 0,1-1 1,-1 0-1,1 0 1,-1 0-1,1 0 0,0 0 1,0 0-1,-1-1 1,1 0-1,0 1 0,0-1 1,0 0-1,0 0 1,0 0-1,-1-1 0,1 1 1,0-1-1,0 0 1,-1 1-1,1-1 0,0 0 1,-1-1-1,1 1 1,-1 0-1,1-1 0,-1 1 1,1-1-1,-1 0 1,0 0-1,0 0 0,0 0 1,0 0-1,-1 0 0,3-4 1,2-4 36,-1-1 1,-1 0 0,0 0-1,0 0 1,-1 0-1,2-16 1,6-70 226,-11 95-286,0 1 0,0 0 0,0-1 0,-1 1 0,1-1 0,0 1 0,-1-1 0,1 1 0,-1-1 0,1 1 0,-1 0 0,-1-2 0,-2-7-2144,4 15 325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3.0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62 12843,'14'-22'1733,"-11"16"-934,0 1-1,1-1 0,0 0 0,0 1 0,7-6 0,-14 16-178,0 0-1,0 0 0,0 0 0,1 1 0,0-1 0,-2 7 0,-5 12-261,-10 17-112,-2-2 0,-2 0-1,-33 42 1,63-87-242,0 0 0,0 0 0,1 0 0,0 1 0,0 0 0,0 1 0,1 0 0,-1 0 0,1 1 0,0 0-1,0 0 1,11-1 0,-4 0-382,1 1-1,0 1 0,-1 1 0,1 0 0,0 1 0,0 1 1,19 3-1,-18 0-394,-6-1-374,1-1 0,22 2 0,-31-4 956,0 0-1,-1-1 0,1 1 0,0-1 1,-1 1-1,1-1 0,-1 0 1,1-1-1,-1 1 0,1-1 0,-1 1 1,0-1-1,6-4 0,-1 0 4299,-8 6-3946,1 0 1,-1 0-1,0 0 0,0-1 1,0 1-1,0 0 1,0 0-1,0 0 1,0-1-1,-2-3 3391,2 4-3391,-2-5-59,-12-38 847,11 36-953,0 0 0,1 0 1,0 0-1,1 0 0,-1 0 0,0-13 0,3 10-965,4 6-702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3.5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1 228 22109,'6'-13'509,"-1"-1"1,0 1 0,-1-1 0,-1 0-1,0-1 1,0 1 0,-2 0-1,0-1 1,-1-15 0,0 30-497,0 0 0,0 0 0,0 0-1,0-1 1,0 1 0,0 0 0,-1 0 0,1 0 0,0-1 0,0 1 0,0 0 0,0 0 0,0-1-1,0 1 1,0 0 0,1 0 0,-1 0 0,0-1 0,0 1 0,0 0 0,0 0 0,0 0 0,0-1 0,0 1-1,0 0 1,0 0 0,1 0 0,-1-1 0,0 1 0,0 0 0,0 0 0,0 0 0,1 0 0,-1 0-1,0-1 1,0 1 0,0 0 0,0 0 0,1 0 0,-1 0 0,0 0 0,0 0 0,1 0 0,-1 0-1,0 0 1,0 0 0,0 0 0,1 0 0,-1 0 0,0 0 0,0 0 0,1 0 0,-1 0 0,0 0 0,0 0-1,0 0 1,1 0 0,16 13 35,11 20-428,-11-11 56,21 26-540,-34-45 806,-1 0 0,0 0 0,1 0 0,-1 0 0,1 0 0,0-1 0,0 0 0,0 0 0,0 0 0,7 2 0,-10-4 67,0 1-1,0-1 0,0 0 1,0 0-1,0 0 1,0 0-1,0 0 1,0 0-1,1 0 1,-1 0-1,0 0 0,0-1 1,0 1-1,0 0 1,0-1-1,0 1 1,0-1-1,0 1 0,0-1 1,0 0-1,0 1 1,0-1-1,-1 0 1,1 1-1,0-1 0,0 0 1,-1 0-1,1 0 1,0 0-1,-1 0 1,1 0-1,-1 0 1,1 0-1,-1 0 0,0 0 1,1 0-1,-1 0 1,0 0-1,0 0 1,0 0-1,0-1 0,0 1 1,0-1-1,1-9 143,-1 1-1,0-1 0,-2-16 1,1 15-40,0 5-104,1 1 0,0 0 0,1-1 0,-1 1 0,1 0 0,1-1 0,-1 1 0,3-7 0,-2 10-168,-1 0 0,0 1 0,1-1 0,0 0 0,0 1-1,-1-1 1,1 1 0,1-1 0,-1 1 0,0 0-1,1 0 1,-1 0 0,1 0 0,-1 1 0,1-1 0,0 1-1,0-1 1,5 0 0,18-4-2227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3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131 15 11434,'80'-14'4195,"-74"16"-1403,-12 5-1458,-16 10-45,-19 2 44,21-10-793,0 1-1,-36 23 1,52-30-516,0 0-1,0 0 1,0 0 0,1 1-1,-1-1 1,1 1 0,0 0-1,0 0 1,0 0-1,1 0 1,0 0 0,-1 1-1,1-1 1,1 1 0,-1-1-1,1 1 1,0 0 0,-1 9-1,1-12-27,1 0-1,0 0 0,0 0 0,0 0 1,1 0-1,-1 0 0,0 0 1,1 0-1,-1 0 0,1 0 1,0 0-1,0 0 0,-1 0 0,1 0 1,1 0-1,-1-1 0,0 1 1,0 0-1,1-1 0,-1 1 1,1-1-1,2 3 0,-1-3 1,1 1 1,-1 0-1,1-1 0,-1 0 0,1 0 0,-1 0 1,1 0-1,0-1 0,0 1 0,-1-1 0,7 0 1,3-1-21,0-1 1,-1 0-1,1-1 1,-1 0 0,0-1-1,15-6 1,-8 0-33,-1-2 0,0 0 0,18-16 0,-25 14 224,-11 14-156,0-1 1,0 1-1,0 0 0,0 0 1,0 0-1,0-1 1,0 1-1,0 0 1,0 0-1,0 0 1,0-1-1,0 1 0,-1 0 1,1 0-1,0 0 1,0 0-1,0-1 1,0 1-1,0 0 1,-1 0-1,1 0 0,0 0 1,0 0-1,0-1 1,0 1-1,-1 0 1,1 0-1,0 0 0,0 0 1,0 0-1,-1 0 1,1 0-1,0 0 1,0 0-1,0 0 1,-1 0-1,1 0 0,0 0 1,0 0-1,-1 0 1,0 0 15,0 0 0,-1 1 0,1-1 0,-1 0 0,1 1 0,0-1 0,0 1 0,-1-1 0,1 1 0,0 0 0,0 0 0,0 0 0,0-1 0,-1 1 0,1 0 0,0 0-1,1 0 1,-1 0 0,0 1 0,0-1 0,0 0 0,0 2 0,-1 2-25,1-1 1,-1 1-1,1-1 0,0 1 0,0 0 0,1 0 0,0-1 0,0 1 0,0 0 0,0 0 0,1-1 0,-1 1 1,3 7-1,1 1-542,0-1 0,1 0 1,10 20-1,3 0-1947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4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180 71 9906,'3'-70'3708,"-13"99"2647,-43 77-4451,30-64-1132,-2-2 0,-34 43 0,47-61-455,12-22-313,-1 0 0,1 0-1,0 1 1,0-1 0,0 0 0,0 0-1,0 0 1,0 1 0,0-1 0,0 0-1,0 0 1,0 0 0,0 1 0,0-1-1,0 0 1,0 0 0,0 0 0,1 1-1,-1-1 1,0 0 0,0 0 0,0 0 0,0 1-1,0-1 1,0 0 0,0 0 0,1 0-1,-1 0 1,0 0 0,0 1 0,0-1-1,0 0 1,1 0 0,-1 0 0,0 0-1,0 0 1,0 0 0,1 0 0,16-4 184,-3-3-186,0 2 0,0-1-1,1 1 1,0 1 0,0 1-1,0 0 1,0 1-1,0 1 1,1 0 0,-1 1-1,0 1 1,27 4 0,-21 0-24,0 1 0,-1 2 0,31 15 1,-28-12-996,43 14 0,-61-24 607,-1 0 0,0-1-1,0 1 1,0-1 0,0 0 0,0 0-1,5 0 1,10-3-1790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5.2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0 264 12403,'60'-8'5713,"-55"-20"-1792,0-14-1249,5 1-823,-4-2-281,-3 5-880,-4 7-432,-9 10-1064,10 10-792,8 19-1905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5.7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1 315 12651,'28'-37'7114,"-7"-2"-3629,-13 18-2760,0-1 1,-2 0-1,8-40 0,-14 61-712,0 0 0,0 0 1,0 0-1,0 0 0,0 0 1,0 0-1,1 0 0,-1 0 0,0 1 1,1-1-1,-1 0 0,1 0 1,-1 0-1,1 1 0,-1-1 0,1 0 1,0 0-1,-1 1 0,1-1 0,0 0 1,-1 1-1,1-1 0,1 0 1,-1 1-9,0 0 0,0 0 1,0 0-1,0 0 1,0 0-1,0 1 0,0-1 1,0 0-1,0 0 1,0 1-1,0-1 1,0 1-1,0-1 0,0 1 1,-1-1-1,1 1 1,0-1-1,1 2 0,6 7-34,1-1 0,-2 1 0,9 12 0,-6-7-19,7 6-166,32 30 0,-43-45 186,-1 0-1,1 0 1,0-1 0,0 0 0,1 0 0,0-1-1,-1 1 1,1-1 0,0-1 0,12 4-1,-17-6 37,0 0 0,1 0 0,-1 0 0,0 0 0,0 0 0,1 0 0,-1-1 0,0 1 0,0-1 0,1 0 0,-1 1 0,0-1 0,0 0 0,0 0-1,0 0 1,0-1 0,0 1 0,-1 0 0,1-1 0,0 1 0,-1-1 0,1 1 0,-1-1 0,1 0 0,-1 0 0,0 0 0,0 0 0,0 0-1,0 0 1,0 0 0,0 0 0,0 0 0,-1 0 0,1-1 0,-1 1 0,1-2 0,1-10 98,0 1-1,-1-1 1,0 1-1,-3-23 1,-1 3 85,1 20-189,0 1 0,2 0 0,-1-1 0,1 1 0,2-14 0,-1 25-66,-1 0 1,0 0 0,1 0-1,-1 0 1,1 1 0,-1-1-1,1 0 1,-1 0 0,1 1-1,0-1 1,-1 0-1,1 1 1,0-1 0,0 1-1,-1-1 1,1 1 0,0-1-1,0 1 1,0-1 0,0 1-1,-1 0 1,1 0 0,0-1-1,0 1 1,0 0 0,0 0-1,0 0 1,2 0-1,31 3-1712,-17-1 614,-9-2 694,14 0-610,-22 0 1072,1 0 0,-1 1 1,1-1-1,-1 0 0,1 0 0,-1 0 1,1 1-1,-1-1 0,1 0 1,-1 1-1,1-1 0,-1 0 0,1 1 1,-1-1-1,0 1 0,1-1 1,-1 1-1,0-1 0,1 1 0,-1-1 1,0 1-1,1-1 0,-1 1 0,0-1 1,0 1-1,0-1 0,0 1 1,0 0-1,1-1 0,-1 1 0,0-1 1,-1 2-1,0 17 258,1 0 0,1 1 1,1-1-1,0 0 0,1 0 0,1 0 0,1 0 1,11 27-1,-14-42-198,0 0-1,0-1 1,0 0 0,0 1-1,1-1 1,0 0 0,-1 0 0,1 0-1,0-1 1,1 1 0,-1-1 0,0 1-1,1-1 1,-1 0 0,1-1 0,5 3-1,-3-2 18,1-1 1,-1 1-1,0-1 0,0-1 0,1 1 0,-1-1 0,0 0 0,1-1 0,-1 1 0,7-3 1,-6 2 14,0-1 0,0 1 0,0-2 0,0 1 0,0-1 0,-1 0 0,1-1 0,-1 1 1,0-1-1,0-1 0,0 1 0,-1-1 0,0 0 0,0 0 0,0 0 0,0-1 1,-1 0-1,0 0 0,4-7 0,-5 3 19,0 0 1,-1 0 0,0 0-1,0-1 1,-1 1-1,-1 0 1,-1-20 0,2-31-1202,2 50-1132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6.0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 15011,'-3'-2'7746,"10"28"-6642,35 46-432,-10-38-160,9-14-496,-5-1-224,-8-6-792,-4 0-608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06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1 376 19212,'19'-21'7218,"32"-36"-5786,12-7-288,10-7-424,2 1-552,-2 18-1280,-21 11-912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20.1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2003 1000 12315,'-96'41'5449,"3"-44"-2185,-19-7-1447,-31-11-553,-6-7-96,-14-16-343,-7-4-185,-1-19 40,-6-18 16,29-22-152,3-15-168,10-9-744,23 4-456,6 2-1080,24 3-865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0 616 9546,'7'-6'4521,"13"-16"-720,9-7-2161,17-28-264,13-8-135,19-15-521,7-1-200,1 8-152,-14 5-160,-17 14-872,-13 7-560,-10 14-105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19.4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2070 0 12883,'-8'13'4737,"-4"13"-3513,-9 9-88,-23 12 25,2-2-49,-26 20-272,-10 2-120,-22 16-184,-15 5-72,-43 4-16,-19 6 8,-21-4-95,-7-5-97,-8-4-288,-3-10-520,10-7-1009,-2-5-599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21.4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362 85 11250,'10'15'1346,"0"0"0,-1 1-1,10 21 1,-11-17-614,-1 0 1,-1 1 0,0 0-1,4 35 1,-8-27-69,0 0 0,-2 1 0,-1-1 0,-2 0 0,-1 0 0,-8 34 0,10-58-515,1 0 1,-1 0 0,1-1-1,-1 1 1,-1-1-1,1 1 1,-1-1-1,1 0 1,-1 0-1,0 0 1,-1 0-1,1-1 1,-1 1-1,1-1 1,-1 0-1,0 0 1,0 0-1,-1 0 1,1-1-1,-1 0 1,1 0-1,-1 0 1,1 0-1,-1-1 1,0 0-1,0 0 1,-6 1-1,1-1 34,-1-1 0,0 0 0,0 0-1,0-1 1,1-1 0,-1 0 0,0 0 0,1-1 0,-1 0-1,1-1 1,-14-7 0,11 4-129,1-1 1,0 0-1,1-1 1,0-1-1,0 0 1,1 0-1,0-1 1,1 0-1,0 0 1,0-1-1,2-1 0,-1 1 1,2-1-1,0 0 1,0-1-1,-3-14 1,1 2-85,2 0 1,1 0-1,1 0 1,1 0-1,2 0 1,0-1-1,6-51 1,-4 70-24,1-1 0,-1 1 1,1-1-1,1 1 1,0 0-1,0-1 1,0 1-1,1 1 0,0-1 1,10-13-1,-11 17-35,1 1 0,0-1 0,0 0 1,0 1-1,1 0 0,-1 0 0,1 0 0,0 1 0,-1-1 0,1 1 0,0 0 0,0 1 0,1-1 1,-1 1-1,0 0 0,0 0 0,1 1 0,10-1 0,-3 2-299,-1 1-1,1 0 1,-1 0 0,1 1-1,-1 1 1,0 0 0,0 1-1,0 0 1,0 1-1,12 8 1,28 30-3168,-46-38 3067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22.1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244 358 14099,'3'44'8118,"-2"-66"-6501,5-29-1084,2 1 0,2 0 0,31-87-1,-26 89-385,-11 38-121,5-17-13,-9 21 52,-8 13 89,-16 23 15,18-21-140,-1 1 0,0-2 1,-1 1-1,-15 12 1,0-5-424,0-1 0,-1-1 0,-1-2 1,-1 0-1,0-2 0,-50 14 0,42-14-2066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22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214 0 13195,'-22'16'5617,"-21"32"-2576,-1 7-801,3 21-672,5 6-287,17 0-745,11 1-248,24-11-480,20-2-224,21-18-880,14-12-577,18-23-1592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22.8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172 0 16003,'13'13'6330,"7"16"-4386,-2 14-632,1 10-31,-14 20-513,-3 2-216,-18 2-352,-10 2-128,-15-4-56,5-8-64,-9-10-432,-2-4-480,9-15-1657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23.6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304 2 14739,'-13'-2'6073,"-17"4"-3640,-29 14-353,-1 30-631,0 14-369,11 16-608,21 2-104,23-5-304,12-8-64,25-8-96,16-11-112,26-24-176,6-9-232,5-26-368,-11-3-209,-28-15-687,-9 2-384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25.7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1 406 13627,'16'5'1320,"0"-2"0,1 1 0,28 0 1,-32-4-1099,0 0 1,1-2-1,-1 1 1,0-2-1,0 1 0,0-2 1,-1 0-1,23-10 1,-29 11-186,3 0-1,1-2 0,-1 1-1,0-1 1,0-1 0,0 1-1,-1-2 1,0 1 0,10-11 0,-17 16 2,0-1 1,0 1 0,-1 0 0,1 0-1,0-1 1,-1 1 0,1 0 0,-1-1 0,0 1-1,1-1 1,-1 1 0,0 0 0,0-1-1,0 1 1,0-1 0,0 1 0,0 0 0,0-1-1,0 1 1,-1-1 0,1 1 0,0 0 0,-1-1-1,1 1 1,-1 0 0,0-1 0,1 1-1,-1 0 1,0 0 0,0 0 0,0-1 0,0 1-1,0 0 1,0 0 0,0 0 0,-2-1 0,-7-6 334,0 0 0,-1 0 0,-14-8 0,8 6 51,-27-18 366,23 15-522,0 0 1,1-1-1,0-1 0,2-1 1,-1-1-1,-15-19 0,32 35-251,1-1 0,0 0-1,-1 1 1,1-1-1,0 0 1,0 0-1,0 1 1,1-1-1,-1 0 1,0 0-1,1 0 1,-1 0-1,1 0 1,-1 0-1,1 0 1,0-1-1,0 1 1,0 0-1,1-4 1,0 5-15,-1-1 1,1 1 0,0-1-1,0 0 1,0 1-1,0 0 1,1-1-1,-1 1 1,0 0-1,1-1 1,-1 1 0,1 0-1,-1 0 1,1 0-1,-1 0 1,1 0-1,3 0 1,5-3-84,1 1-1,0 1 1,0 0-1,0 0 1,21 1-1,-22 1-155,0 0-1,0 0 0,0 2 0,-1-1 0,1 1 0,0 0 0,-1 1 0,11 5 0,9 7-1824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26.5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84 300 12083,'-41'102'5633,"46"-112"-1928,-5-11-1161,0-13-695,-3-5-457,-4-11-872,1-2-256,-2-4-704,1 8-408,-3-1-1289,4 7-695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26.9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82 13643,'-44'-49'5881,"41"36"-3096,14 3-961,14 2-63,20 6-513,7 2-328,-1 2-536,-1 4-184,-3-6-280,4 5-192,-6 2-848,-7-2-529,-19 4-1287,-14 0-1097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6:27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49 14043,'3'0'6121,"4"-8"-2840,27 11-1561,5-4-23,11-11-505,12 9-328,-8-7-456,-6-1-256,-4 9-1048,-10-3-776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 12963,'22'-9'1689,"-4"3"1276,20-11 0,-38 17-2900,0-1 0,0 1 1,1 0-1,-1 0 0,0 0 1,1 0-1,-1 0 0,0 0 1,0 0-1,0 0 0,0 0 1,1 0-1,-1 0 0,0 0 1,1 0-1,-1 0 0,0 1 1,0-1-1,0 0 0,0 0 0,1 0 1,-1 0-1,0 0 0,0 0 1,1 0-1,-1 0 0,0 0 1,0 1-1,0-1 0,0 0 1,0 0-1,0 1 0,0-1 1,1 0-1,3 11 871,0 13-271,-4 8-457,-2 1 0,-9 57 0,5-47-153,-2-6 366,11-38-272,-2 0 0,2 1 0,-1-1 0,0 0 0,0 0 0,0 0 0,0 0 0,0-1 0,0 1 0,2-3 0,6-2-16,5-4-264,1 2 0,0 0 0,0 1 1,1 0-1,0 2 0,0-1 1,22-2-1,-35 7-455,0 1 1,0 0-1,0 0 0,0 0 1,7 1-1,-6 1-2247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1:25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351 22 7738,'-1'-2'580,"1"1"0,-1 0 0,1 0 0,-1 0 0,0 0 1,0 0-1,1 0 0,-1 0 0,0 0 0,0 0 0,0 0 0,0 1 1,0-1-1,-2-1 0,-19-3 2358,14 5-2519,0 0 0,1 1 0,-1 0 0,-8 2 0,0 1-147,1 1 1,0 1 0,0 1 0,0 0 0,1 0 0,0 2 0,1 0-1,0 0 1,0 1 0,1 1 0,0 0 0,1 1 0,0 0-1,1 0 1,1 1 0,0 1 0,0-1 0,1 2 0,1-1-1,1 1 1,-9 25 0,14-36-263,0 1 0,0 0 0,0 0-1,0 0 1,1-1 0,-1 1 0,1 0 0,0 0-1,1 0 1,-1 0 0,1 0 0,0 0 0,1-1 0,-1 1-1,1 0 1,-1-1 0,2 1 0,-1-1 0,0 0-1,1 0 1,0 1 0,0-2 0,0 1 0,0 0-1,0-1 1,1 1 0,0-1 0,0 0 0,0 0-1,0-1 1,5 4 0,4 0-15,0-1 0,0 0 0,0 0 0,0-1 0,1-1-1,0 0 1,0-1 0,-1-1 0,25 0 0,-19-1-275,1-1 1,-1-1-1,0-1 0,0-1 1,0 0-1,0-1 0,-1-2 1,0 1-1,0-2 0,-1-1 1,1 0-1,21-16 0,-5-1-1977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1:26.6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227 118 12139,'13'-19'1435,"0"-1"0,16-35 1,-28 54-1389,-1 1 1,0-1-1,0 1 0,1-1 1,-1 0-1,0 1 1,0-1-1,0 0 1,0 1-1,0-1 0,0 0 1,0 1-1,0-1 1,0 1-1,0-1 0,0 0 1,-1 1-1,1-1 1,0 0-1,0 1 0,-1-1 1,1 1-1,0-1 1,0 1-1,-1-1 0,1 1 1,-1-1-1,1 1 1,-1-1-1,1 1 1,-1-1-1,1 1 0,-1 0 1,0-1-1,-1 0 70,-1 0 0,1 1 1,0-1-1,-1 1 0,1 0 0,0 0 0,-1 0 0,1 0 0,0 0 1,-3 1-1,-4 0 248,0 1 1,1 0-1,-1 1 1,-12 5 0,5 2 0,1 1 0,1 0 0,0 1 0,0 1 0,-17 20 0,5-4 5,18-22-270,1 1 0,0 1 0,1-1 0,0 1 0,0 0 0,-7 16 0,12-22-87,0 1 0,-1-1-1,1 0 1,0 1 0,1-1-1,-1 1 1,0-1 0,1 1 0,0-1-1,0 1 1,0 0 0,0-1-1,1 1 1,0-1 0,-1 1-1,1-1 1,0 1 0,1-1-1,-1 0 1,0 0 0,1 1 0,0-1-1,3 5 1,1-2-2,-1 0 0,1 0 0,0 0-1,1-1 1,-1 0 0,1 0 0,0-1 0,0 0 0,1 0 0,-1-1 0,1 1-1,0-2 1,11 4 0,-8-4-2,1 0 0,0-1-1,0-1 1,0 0 0,0 0-1,0-1 1,0 0 0,19-6-1,-13 2-6,0 0 0,-1-2 0,0 0 0,0-1 0,0-1 0,-1-1 0,-1 0-1,1-1 1,-2 0 0,1-1 0,21-24 0,-33 33 58,-1 0 0,1 0 0,0-1 0,-1 1-1,0-1 1,0 1 0,0-1 0,0 0 0,0 0 0,-1 0 0,0 0 0,1 0-1,-2 0 1,1 0 0,0 0 0,-1-8 0,-7 30 1747,-13 148-3141,20-165 1210,0 0-1,0 0 1,0 0 0,0 0 0,0 0 0,0 0 0,0 0 0,1 0-1,-1 0 1,0 0 0,1 0 0,-1 0 0,1 0 0,-1 0 0,1-1-1,-1 1 1,2 1 0,18 12-2741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1:27.1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48 267 12939,'-5'52'5585,"7"-59"-3393,-14-14-623,7-3-233,-4-14-760,-9-2-256,18-3-264,0 6-160,1 6-608,11 2-344,2 9-649,-10-2-183,13 17 56,-7 3-761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1:27.7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60 10922,'-2'-1'8236,"5"-3"-5491,10-2-2065,97-36 954,-107 40-1593,-1 1 0,1 0 0,-1 1 0,1-1 0,-1 0-1,1 1 1,0 0 0,-1-1 0,1 1 0,0 0 0,-1 0 0,1 0 0,0 1-1,-1-1 1,1 1 0,-1 0 0,1-1 0,-1 1 0,5 2 0,-6-2-24,0 1 0,1-1 0,-1 1 0,0-1 0,0 1 0,0 0 0,0-1 1,0 1-1,0 0 0,0 0 0,0 0 0,-1 0 0,1 0 0,-1 0 0,0 0 1,1-1-1,-1 1 0,0 0 0,0 3 0,-1 5 36,0 0 0,-1-1 0,0 1 0,0-1 0,-1 1-1,0-1 1,-9 16 0,8-17 37,-1-1 0,0 1-1,0-1 1,0 0 0,-1-1-1,0 0 1,0 0 0,-1 0-1,-12 8 1,14-11-9,0 0 1,0-1-1,-1 1 1,1-1-1,-1-1 0,1 1 1,-1-1-1,0 0 1,0 0-1,0 0 0,0-1 1,1 0-1,-1 0 1,-11-2-1,17 2-77,0 0 0,-1 0 0,1 0 0,0 0 0,0 0 0,0 0 0,-1 0 0,1 0 0,0 0 1,0 0-1,0 0 0,0 0 0,-1 0 0,1 0 0,0 0 0,0 0 0,0 0 0,-1 0 0,1 0 0,0 0 0,0 0 0,0-1 0,0 1 0,-1 0 0,1 0 0,0 0 0,0 0 1,0 0-1,0 0 0,0-1 0,0 1 0,-1 0 0,1 0 0,0 0 0,0 0 0,0-1 0,0 1 0,0 0 0,0 0 0,0 0 0,0-1 0,0 1 0,0 0 0,0 0 1,0 0-1,0-1 0,0 1 0,0 0 0,0 0 0,0-1 0,11-4-314,5 3 51,0 1 0,-1 0 1,1 1-1,0 1 0,0 1 0,0 0 0,16 4 0,31 7-720,0-4 0,1-2-1,70-1 1,-87-4 1114,2-5-71,-38 2-64,0 0 0,-1 1 0,1 0 0,0 0 0,19 4 0,-29-4 11,-1 0-1,1 0 1,0 0-1,-1 0 1,1 1 0,-1-1-1,1 0 1,-1 0-1,1 0 1,-1 0 0,1 1-1,-1-1 1,1 0-1,-1 1 1,1-1-1,-1 0 1,0 1 0,1-1-1,-1 0 1,1 1-1,-1-1 1,0 1 0,1-1-1,-1 1 1,0-1-1,0 1 1,1-1-1,-1 1 1,0-1 0,0 1-1,0-1 1,0 1-1,0-1 1,0 1 0,0 0-1,0 1 38,-1-1-1,0 1 1,1-1 0,-1 1-1,0-1 1,0 0-1,0 1 1,0-1 0,0 0-1,-1 0 1,1 1-1,-2 0 1,-46 30 1238,45-30-1143,-6 4 87,1-1 1,-1-1 0,0 0 0,0 0 0,0-1-1,-1 0 1,1-1 0,-1 0 0,-14 0-1,21-1-159,-1-1 0,1-1 0,0 1 0,-1-1 0,1 1-1,0-1 1,-1 0 0,1-1 0,0 1 0,0-1-1,0 0 1,0 0 0,1 0 0,-1 0 0,0-1-1,1 0 1,0 1 0,-1-1 0,1 0 0,0-1-1,1 1 1,-1-1 0,1 1 0,-1-1 0,-2-5-1,3 4-56,0 0-1,0 0 0,1 0 1,-1 0-1,1 0 0,0 0 0,1-1 1,-1 1-1,1 0 0,0-1 1,0 1-1,1 0 0,0 0 0,0-1 1,0 1-1,0 0 0,1 0 1,0 0-1,0 0 0,0 0 0,0 1 1,1-1-1,5-7 0,-5 9-64,0-1 0,0 1 0,1 0 0,-1 0 0,1 0 0,-1 0-1,1 1 1,0-1 0,0 1 0,0 0 0,0 0 0,0 0 0,0 1 0,1 0 0,-1 0 0,1 0-1,-1 0 1,1 0 0,-1 1 0,1 0 0,-1 0 0,1 0 0,-1 1 0,1-1 0,-1 1-1,1 0 1,6 3 0,3 2-719,-1 0-1,0 0 1,21 16-1,-2 1-1713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1:28.0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 14211,'42'-22'3122,"-26"14"-1379,-12 9 1403,-6 4-2950,-1 1-1,1-1 1,0 1 0,1-1-1,-1 1 1,1 0 0,0 0-1,1 0 1,-1 0 0,1 0-1,0 0 1,1 0 0,0-1-1,-1 1 1,2 0 0,-1 0-1,1 0 1,0-1 0,0 1-1,4 6 1,-4-7-167,0-1-1,0 1 1,1-1 0,0 1 0,0-1-1,0 0 1,0 0 0,0 0 0,1-1-1,0 1 1,0-1 0,0 0-1,0 0 1,0 0 0,1-1 0,-1 1-1,1-1 1,0 0 0,-1 0 0,1-1-1,0 1 1,0-1 0,7 1-1,-9-3-3,1 1 0,-1 0 0,0-1 0,0 0 0,0 0 0,0 0 0,0 0 0,-1 0 0,1-1 0,0 1 0,0-1 0,-1 0 0,1 1 0,-1-1 0,0 0 0,1-1 0,-1 1 0,0 0 0,0-1 0,0 1 0,-1-1 0,1 1 0,-1-1 0,2-3 0,1-3 6,0-1-1,0 1 0,-1-1 1,-1 0-1,3-19 0,-4 17-475,0 0 0,-1 0 0,-1 0 0,0 0 0,-3-18 0,4 26-1722,2 3-147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1:28.5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1 181 12483,'6'70'5417,"1"-75"-2529,-1-11-535,-16-8-505,15-4-575,-1-16-929,-3 2-432,1-4-1137,-2 1-703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1:28.9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77 12179,'-74'-37'4218,"74"37"-4156,-1 0 0,0 0 1,1 0-1,-1 0 0,1 0 0,-1-1 1,1 1-1,-1 0 0,1 0 1,0-1-1,-1 1 0,1 0 0,-1-1 1,1 1-1,-1 0 0,1-1 0,0 1 1,-1-1-1,1 1 0,0-1 1,0 1-1,-1-1 0,1 1 0,0-1 1,0 1-1,0-1 0,-1 1 0,1-1 1,0 1-1,0-1 0,0 1 1,0-2-1,11-4 847,-9 5-636,10-3 134,1 0 1,-1 1-1,1 0 1,0 1-1,0 0 1,-1 1-1,1 1 1,15 1-1,-4 1-27,1 1 1,-1 1-1,32 10 1,-52-13-358,0 0 0,0 1-1,0-1 1,0 1 0,0 0 0,0 0 0,0 1 0,0-1 0,-1 1 0,5 3 0,-7-4-7,0-1 1,-1 0-1,1 0 1,0 0-1,-1 1 0,1-1 1,-1 0-1,0 1 1,1-1-1,-1 0 0,0 1 1,0-1-1,0 1 1,0-1-1,0 0 0,0 1 1,0-1-1,-1 1 1,1-1-1,0 0 0,-1 1 1,1-1-1,-1 0 1,1 0-1,-1 1 0,0-1 1,1 0-1,-1 0 1,0 0-1,0 0 0,0 0 1,0 0-1,0 0 1,0 0-1,-1 1 0,-10 9-14,-1 1-1,0-2 0,0 1 1,-1-2-1,0 0 0,0-1 1,-1 0-1,0-1 0,-30 9 1,53-13-4693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1:29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1 345 12347,'49'24'7760,"0"-7"-4571,-41-15-3033,0 0 1,0-1 0,0 0 0,0 0 0,0-1-1,0 0 1,0-1 0,0 1 0,0-2 0,0 1 0,9-3-1,-4 0-82,-1-1 0,0 0-1,0-1 1,0 0-1,20-15 1,-29 19-53,0 1 0,-1-1 0,1 0 0,-1 0 0,0-1 0,1 1 0,-1 0 0,0-1 0,0 1 0,-1-1 0,1 0 0,0 0 0,-1 0 0,0 1 0,0-1 0,1 0 0,-2-1 0,1 1 0,0 0 1,-1 0-1,1 0 0,-1 0 0,0-1 0,0 1 0,0 0 0,-1 0 0,1 0 0,-1 0 0,0-1 0,-1-4 0,-6-6 314,-1 1 0,0 0 1,-1 0-1,-1 1 0,0 0 0,-20-16 1,15 13 216,0-1 0,-25-32 0,40 47-531,0 0-1,0 0 0,1 0 0,-1 0 0,0 0 1,0 0-1,1 0 0,-1 0 0,1 0 0,-1-1 1,1 1-1,-1 0 0,1 0 0,0 0 0,0-1 1,0 1-1,0 0 0,-1 0 0,2-1 0,-1 1 0,0 0 1,0-2-1,2 2-18,-1-1 1,1 1-1,0-1 1,-1 1-1,1 0 1,0 0-1,0 0 0,0 0 1,0 0-1,0 0 1,0 0-1,0 1 1,4-1-1,7-4-497,0 1 0,1 1 0,0 0 0,0 1 0,0 1-1,0 0 1,0 1 0,0 0 0,0 1 0,19 4 0,-13 0-1907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41:44.5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0 12643,'-5'52'6183,"-12"24"-4674,3-19-840,-2 44 10,4 0 0,4 1-1,5 1 1,16 161-1,-9-212-458,0 8 156,2 0-1,3 0 0,22 79 0,-27-124-310,2 1 0,0-1 0,0 0 0,1-1 0,1 0 0,1 0 0,0 0 0,0-1 0,2-1 0,-1 0 0,2 0 0,-1-1-1,2 0 1,-1-1 0,2 0 0,-1-1 0,20 9 0,-18-11-14,-1-1 0,1-1 0,0 0 0,0-1 0,23 2 0,76-1-132,-112-5 70,9 0-212,0 1 0,1 0 1,-1 1-1,-1 0 1,19 6-1,22 17-3544,-36-16 797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1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58 10794,'-5'5'4854,"-1"14"-4407,5-16-36,-1 2-305,1 0-1,0-1 1,0 1-1,0 0 0,1 0 1,0 0-1,0 0 1,0 5-1,1-8-67,-1 0-1,1-1 1,-1 1 0,1 0-1,0-1 1,0 1 0,-1-1-1,1 1 1,0-1 0,1 1-1,-1-1 1,0 0 0,0 1-1,0-1 1,1 0-1,-1 0 1,1 0 0,-1 0-1,1 0 1,-1 0 0,1-1-1,0 1 1,-1 0 0,1-1-1,0 1 1,-1-1-1,1 0 1,0 1 0,0-1-1,0 0 1,-1 0 0,3-1-1,4 1 44,0-1 0,0 0 0,0 0-1,0-1 1,0 0 0,-1 0 0,1-1-1,-1 0 1,0 0 0,1-1 0,-1 0 0,8-6-1,-11 7-16,0 1-1,0-2 1,0 1 0,0 0-1,0-1 1,-1 1-1,0-1 1,0 0-1,0 0 1,0-1-1,0 1 1,-1-1-1,0 1 1,0-1 0,0 0-1,0 1 1,-1-1-1,0 0 1,0 0-1,1-6 1,-3 9-1,1 1 0,0-1 0,0 0 0,-1 1 0,1-1 0,-1 1 0,1-1 0,-1 0 0,0 1 0,1-1-1,-1 1 1,0 0 0,0-1 0,0 1 0,0 0 0,0-1 0,-1 1 0,1 0 0,0 0 0,-1 0 0,1 0 0,0 0 0,-1 0 0,1 1 0,-1-1 0,1 0 0,-1 1 0,0-1 0,1 1 0,-1 0 0,0-1 0,1 1 0,-1 0 0,0 0 0,1 0 0,-1 0 0,0 0 0,-2 1 0,-3-1 119,0 1 0,0 0 0,0 1 1,0 0-1,0 0 0,0 0 1,-12 6-1,7-1-56,1 0-1,1 0 1,-1 1-1,1 0 1,0 1 0,1 0-1,0 0 1,0 1-1,1 0 1,0 1 0,1 0-1,1 0 1,-1 1-1,2-1 1,-1 1 0,-4 18-1,9-26-120,0-1 0,0 0 1,1 0-1,-1 0 0,1 1 0,-1-1 0,1 0 0,0 0 1,1 1-1,-1-1 0,1 0 0,-1 0 0,1 0 0,0 0 1,0 1-1,0-1 0,2 3 0,-1-3-19,0-1 0,0 0 0,0 0 0,0 1-1,0-2 1,1 1 0,-1 0 0,0 0 0,1-1 0,0 1 0,-1-1-1,1 0 1,0 0 0,0 0 0,4 1 0,3 0-141,0-1 0,1 0 0,-1-1 0,1 0 1,-1 0-1,0-1 0,1-1 0,-1 0 0,15-5 0,-12 3-426,0-1 0,-1-1-1,0 0 1,0-1-1,-1 0 1,0-1-1,0 0 1,19-19-1,-11 5-2342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1 331 11931,'16'2'1757,"1"1"0,0-2 0,32 0 1,-29-3-1597,-1 0 1,1-1 0,-1-1 0,0-2 0,0 1-1,0-1 1,0-2 0,-2 0 0,29-17 0,-42 22-136,1 0 1,-1 0-1,0 0 1,0 0-1,0-1 1,-1 0-1,0 0 1,6-7-1,-9 9-4,2 0 1,-2 0-1,1 1 0,0-1 0,-1 0 1,1 0-1,-1 0 0,1 0 0,-1 0 1,0 0-1,0 0 0,0 0 0,0 0 1,0 0-1,-1 0 0,1 0 0,-1 0 0,1 0 1,-1 0-1,0 1 0,1-1 0,-1 0 1,-2-2-1,-1-2 175,0 0 1,-1 0-1,0 1 1,0-1-1,0 1 1,-1 0-1,0 0 1,0 1 0,-1 0-1,-11-7 1,-9-2 970,-42-12 1,24 9-146,40 14-863,-1-1-1,1 0 1,0 1-1,-6-5 1,10 7-150,0-1 0,1 1 1,0-1-1,-1 1 0,0 0 0,1 0 1,0-1-1,0 0 0,-1 1 0,0 0 0,1-1 1,0 0-1,0 1 0,-1 0 0,1-1 0,0 0 1,-1 1-1,1-1 0,0 1 0,0 0 0,0-1 1,0 0-1,0 1 0,0-1 0,0 0 0,0 1 1,0-1-1,0 0 0,0 1 0,0-1 0,0 1 1,1-1-1,-1 1 0,0-1 0,1 0 1,-1 1-1,0 0 0,0-1 0,0 0 0,1 1 1,0 0-1,-1-1 0,0 0 0,1 1 0,-1 0 1,1 0-1,-1-1 0,1 1 0,0-1 0,3-1-59,0-1 0,0 1 0,1 0 0,-1 0 0,0 0 0,1 0 0,-1 1 0,1 0 0,5-1 0,44-2-1216,-53 4 1224,44 1-1983,-1 5-598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1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11 274 8970,'-1'2'220,"-1"0"0,1 0 0,0 0 0,0 0 0,0 0 0,1 1 0,-1-1 0,0 0 0,1 0 0,-1 1 0,1 2 0,0-4-156,0-1 0,0 1 0,0-1 0,0 1-1,0-1 1,1 1 0,-1-1 0,0 1 0,0-1 0,1 1 0,-1-1 0,0 1 0,1-1-1,-1 0 1,0 1 0,1-1 0,-1 1 0,1-1 0,-1 0 0,1 0 0,-1 1 0,1-1 0,-1 0-1,1 0 1,-1 1 0,1-1 0,-1 0 0,1 0 0,-1 0 0,1 0 0,7 1 206,-1-2 0,1 1 1,-1-1-1,1 0 1,-1 0-1,12-5 0,-10 4-125,12-3 334,40-16-1,-56 19-403,-1 0 1,0 0-1,1 0 0,-1-1 0,0 1 0,-1-1 0,1 0 1,0 0-1,-1 0 0,0-1 0,0 1 0,0-1 0,0 0 0,0 0 1,3-5-1,-6 6 13,1 1 1,0-1 0,-1 0 0,0 1-1,1-1 1,-1 0 0,0 1-1,0-1 1,-1 1 0,1-1-1,-1 0 1,1 1 0,-1-1-1,0 1 1,0-1 0,0 1-1,0-1 1,0 1 0,0 0-1,-1 0 1,1-1 0,-1 1-1,1 0 1,-4-2 0,-4-6 421,-1 1 0,0 0 1,-18-10-1,19 12-182,-43-25 904,37 25-778,1-2-1,-23-17 1,37 26-440,0-1 1,-1 1-1,1 0 1,0 0-1,-1-1 1,1 1-1,0 0 1,-1-1 0,1 1-1,0 0 1,0-1-1,-1 1 1,1 0-1,0-1 1,0 1-1,0-1 1,-1 1 0,1 0-1,0-1 1,0 1-1,0-1 1,0 1-1,0 0 1,0-1-1,0 1 1,0-1-1,0 1 1,0-1 0,0 1-1,0 0 1,1-1-1,11-8 185,26 2-243,-22 5-465,-1 1-1,1 1 1,-1 0 0,1 1-1,-1 0 1,1 2 0,23 6 0,-3 5-1944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1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213 203 11082,'-37'26'2986,"9"-7"-1788,1 0 0,-31 30 1,52-43-1021,0 0 0,0 1-1,1 0 1,0 0 0,0 0 0,0 0 0,1 1 0,0 0 0,0-1 0,1 2 0,0-1 0,1 0 0,-3 14 0,5-15-121,0-1 0,1 1 0,0 0 0,0-1 0,0 1 0,1 0 0,0-1 0,0 0 1,0 1-1,1-1 0,0 0 0,0 0 0,1-1 0,0 1 0,0-1 0,0 0 0,0 0 0,9 8 0,10 8-15,1-1-1,43 27 0,-48-34-20,19 13 0,2-3 0,0-1 1,1-1-1,2-3 0,74 22 0,-80-30 27,0-3 0,0 0-1,0-3 1,1-1 0,0-2 0,-1-1 0,52-8 0,-76 6-28,-1 0 0,1-1 0,-1-1 0,1 0 0,-1-1 0,0 0 0,-1-1 0,1 0 0,-1-1 0,0 0 0,-1-1 0,0 0 0,12-13 0,-11 10 47,-1-2-1,0 1 1,-1-2-1,-1 1 1,0-1-1,-1 0 1,0-1-1,-1 0 1,-1 0-1,6-24 1,-7 16 126,0 0 1,-1-1-1,-1 1 1,-1-1-1,-1 1 1,-1-1-1,-1 1 1,-2-1-1,0 1 1,-1 0-1,-13-35 0,12 43-93,-1 1 0,0 0 0,-1 0 0,-1 0 0,0 1 0,0 0 0,-1 1 0,-1 0 0,0 0-1,-1 1 1,0 1 0,-1 0 0,0 1 0,-1 0 0,1 1 0,-1 0 0,-1 1 0,-17-5-1,0 2-22,-1 2-1,0 1 0,0 2 0,-1 1 0,1 2 0,-50 3 0,42 1-144,0 2 1,1 2-1,0 2 0,0 1 1,-39 15-1,58-15-202,-1 1 1,2 0-1,-1 2 0,2 0 1,0 1-1,0 1 0,-23 23 0,24-18 94,-24 33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36.7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259 483 12955,'17'-3'1267,"-12"3"-884,-1-1-1,0 0 1,0 1-1,1-2 1,-1 1-1,0 0 0,5-4 1,-7 5-253,-1-1 0,0 0 0,0 0 0,0 0 0,0-1 0,0 1 0,0 0 0,-1 0 0,1 0 0,0-1 0,-1 1 0,1 0 0,-1-1 0,1 1-1,-1-1 1,1 1 0,-1-1 0,0 1 0,0 0 0,0-1 0,0 1 0,0-1 0,0 1 0,0-1 0,0 1 0,-1-3 0,-2-24 435,1 0-1,1 0 1,5-39-1,17-87-256,-17 126-265,-2 11-31,6-29 16,-8 43-15,1 0 0,-1 0 0,1 1 0,0-1-1,0 0 1,0 1 0,1-1 0,-1 1 0,1-1 0,-1 1 0,4-4-1,-4 8 34,-1 0-1,1 0 0,-1 0 0,1 0 0,-1 0 0,0 0 0,0 0 0,0 0 1,0 0-1,-1 0 0,1 0 0,-1 2 0,-6 14 82,0 0 1,-1 0-1,-1-1 0,0 0 1,-2-1-1,0 0 0,0-1 0,-2 0 1,-26 26-1,-13 4-151,-80 55 1,118-89-246,12-9 117,0 0 0,0 0 0,0 0 1,-1-1-1,1 1 0,0-1 0,-1 1 0,1-1 1,-1 0-1,0 0 0,1 0 0,-1 0 0,0-1 1,-3 1-1,-8 0-1536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37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173 462 12739,'-57'111'5224,"9"4"-3443,38-87-1635,2 1 0,0 0 1,2 0-1,1 0 0,2 1 0,-1 40 0,5-59-125,-1 1 0,1-1 0,1 1-1,0-1 1,1 0 0,0 1 0,1-1 0,0-1 0,0 1 0,1 0-1,1-1 1,0 0 0,12 16 0,-11-19-17,0 0 1,1 0 0,0 0-1,0-1 1,0 0-1,1 0 1,0-1 0,0 0-1,1-1 1,-1 0-1,1-1 1,0 0 0,-1 0-1,2-1 1,19 2 0,-1-2-15,1-2 1,-1 0 0,0-2-1,1-2 1,-1 0 0,-1-2-1,1-1 1,-1-2 0,0 0-1,51-26 1,-47 18-19,-1-2 1,-1-1-1,0-1 0,-2-2 0,0 0 1,-1-2-1,-2-1 0,35-46 0,-32 33 35,-1-2-1,-2 0 0,-3-2 0,29-71 1,-42 88 90,0-1 0,-2 1 1,-2-1-1,0-1 0,-1 1 0,-2-1 1,-1 1-1,-1-1 0,-6-39 1,4 52 60,-1 0 1,-1 1 0,0-1 0,-1 1-1,-1 0 1,0 0 0,-1 1 0,0-1 0,-1 2-1,-1-1 1,-11-13 0,12 17-25,-1 1 0,0 0 1,0 0-1,0 1 0,-1 0 1,0 1-1,0 0 0,-1 1 0,0 0 1,0 0-1,0 1 0,0 1 1,-1 0-1,-21-3 0,4 4-15,1 2 0,-1 1 0,1 1 0,0 1 0,-1 2 0,1 0 0,1 2 0,-1 2 0,-39 17 0,14-2-270,2 2-1,0 2 1,-79 60-1,88-55-472,-48 47 0,-9 37-1659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38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2 10466,'9'-1'752,"0"1"-1,0 0 1,0 0-1,0 1 1,0 0-1,0 1 1,0-1-1,-1 2 1,11 3-1,-16-4-654,1-1 0,-1 1 0,0 0 0,1 1 0,-1-1 0,0 1 0,0-1 0,-1 1 0,1 0 0,0 0 0,-1 0 0,0 0 0,0 1 0,0-1 0,0 1 0,0-1 0,-1 1 0,1-1-1,-1 1 1,0 0 0,0 0 0,-1 0 0,1 5 0,0 6 78,-1 0-1,-1-1 1,0 1-1,-1-1 0,-1 1 1,0-1-1,-1 0 1,-9 21-1,-56 108 897,57-121-858,-86 148 2221,90-158-1837,11-17-166,19-23-81,-12 20-354,1 0 0,0 0 0,1 1 0,-1 1 0,2 0 0,-1 0 1,0 1-1,1 1 0,0 0 0,0 1 0,0 0 0,0 1 0,1 0 0,16 1 0,-5 1-122,0 2-1,0 1 0,0 1 0,-1 0 1,1 2-1,43 18 0,-18-8-992,-49-16 1087,-1 0-1,0 0 1,0 0 0,1 1-1,-1-1 1,0 0-1,1 0 1,-1 0-1,0 0 1,0 0-1,1 0 1,-1 0-1,0 0 1,1 0 0,-1 0-1,0 0 1,1 0-1,-1-1 1,0 1-1,1 0 1,-1 0-1,0 0 1,0 0-1,1 0 1,-1-1 0,0 1-1,0 0 1,1 0-1,-1 0 1,0-1-1,0 1 1,0 0-1,1 0 1,-1-1-1,0 1 1,0 0 0,0 0-1,0-1 1,-3-14-1088,-13-14-968,1 12 48,1 3-1889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38.7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297 447 11090,'-18'18'1230,"-33"36"1517,-83 110 0,122-146-2637,0 1 0,1 0 1,1 1-1,1 0 0,1 1 0,0-1 0,2 2 0,1-1 0,0 1 0,-3 38 0,9-43-53,0 1 0,1-1 0,0 1 0,2-1 0,0 0 0,1 0 0,0 0 0,2-1 0,0 0 0,1 0 0,0 0 0,1-1 0,1-1-1,0 1 1,14 13 0,-6-7-23,2-1 0,0-1 0,1-1 0,1-1 0,1-1 0,0 0 0,1-2 0,49 21 0,-48-26-15,1-1 0,-1-2 1,1-1-1,0 0 0,1-2 1,-1-1-1,1-2 0,-1 0 1,0-2-1,1 0 0,-1-2 1,46-13-1,-45 9-23,-1-1 0,1-1 0,-1-1 1,-1-2-1,0-1 0,-1 0 0,-1-2 0,0-1 0,-1 0 1,-1-2-1,35-39 0,-32 24 40,-1-1 0,-2-1 1,-1 0-1,-2-2 0,-1 0 0,-3-1 0,17-70 0,-23 75 145,-2 0-1,-1 0 0,-2-1 1,-1 0-1,-2 0 0,-1 1 1,-2-1-1,-1 0 0,-2 1 1,-2 0-1,0 0 0,-3 1 1,0 0-1,-2 1 0,-2 0 1,-1 1-1,-1 1 0,-30-39 0,38 56-94,-1 0 0,-1 1 0,0 0 0,-1 0-1,0 1 1,0 1 0,-1 0 0,-1 1 0,0 0-1,0 1 1,0 1 0,-1 0 0,0 1-1,-1 1 1,1 0 0,-1 1 0,0 0 0,0 2-1,0 0 1,-1 0 0,1 2 0,0 0-1,-1 1 1,-16 3 0,0 2-210,1 2 1,-1 1-1,1 2 0,1 1 1,0 1-1,1 2 1,0 0-1,1 3 0,1 0 1,1 2-1,0 1 1,-32 33-1,-43 61-1835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39.5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32 104 10882,'-30'-57'4627,"30"57"-4543,-1-1 1,1 0 0,0 1 0,0-1 0,0 0 0,-1 0-1,1 1 1,0-1 0,0 0 0,0 0 0,0 1 0,0-1-1,1 0 1,-1 0 0,0 1 0,0-1 0,0 0 0,1 1-1,-1-1 1,0 0 0,0 1 0,1-1 0,-1 0 0,1 1-1,-1-1 1,1 0 0,-1 1 0,1-1 0,-1 1 0,1-1-1,-1 1 1,1 0 0,0-1 0,-1 1 0,1-1-1,0 1 1,-1 0 0,1 0 0,0-1 0,0 1 0,-1 0-1,1 0 1,0 0 0,-1 0 0,1 0 0,0 0 0,0 0-1,-1 0 1,3 0 0,1-1 301,16-5 357,0 1-1,41-5 1,-55 9-687,0 1 1,0 0 0,0 1-1,0-1 1,0 1 0,9 2-1,-12-2-49,-1 0-1,0 0 1,1 0-1,-1 0 1,0 1-1,0-1 1,0 0 0,1 1-1,-2 0 1,1-1-1,0 1 1,0 0-1,0 0 1,-1 0-1,1 0 1,1 3 0,-2-1-11,0 1 1,-1-1 0,1 1-1,-1 0 1,1-1 0,-1 1 0,-1-1-1,1 1 1,-1-1 0,0 1 0,0-1-1,0 1 1,0-1 0,-1 0 0,0 1-1,0-1 1,0 0 0,0 0-1,-4 4 1,-2 4 0,-1-1 0,-1 0 0,0-1 0,0 0-1,-1-1 1,0 0 0,-20 12 0,8-5-14,19-7-37,5-8 45,-1-1-1,1 1 1,0-1-1,-1 1 1,1-1-1,0 0 1,-1 0-1,1 1 1,0-1-1,-1 0 0,1 0 1,0 0-1,-1 1 1,1-1-1,0 0 1,0 0-1,-1 0 1,1 0-1,1-1 0,52-2-535,-41 1 379,0 0-1,1 2 1,-1-1-1,0 2 0,0 0 1,1 0-1,22 7 1,-33-7 152,0 0 1,-1 0 0,1 1 0,0-1-1,-1 1 1,0 0 0,0 0-1,1 0 1,-1 0 0,0 0-1,0 0 1,-1 1 0,1-1 0,0 1-1,-1-1 1,0 1 0,1 0-1,-1-1 1,0 1 0,0 0-1,-1 0 1,1 0 0,0 0 0,-1-1-1,0 1 1,0 0 0,0 0-1,0 0 1,-1 3 0,0 3 58,0 0 0,-1-1 1,0 1-1,0-1 1,-1 1-1,0-1 0,-1 0 1,-7 14-1,-10 6 336,0-1-1,-2-1 1,-1-1-1,-31 25 1,-10 11-97,58-52-1155,11-12-1108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40.0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76 333 9178,'-34'157'7433,"22"-112"-6763,2 0 0,2 1 0,-4 80 0,12-99-450,2-1 1,1 0-1,0 0 0,2 0 1,1 0-1,1-1 1,2 0-1,21 46 1,-24-59-172,2 1 0,-1-1 1,2 0-1,-1 0 0,2-1 1,-1 0-1,2-1 1,-1 0-1,1 0 0,1-1 1,0-1-1,0 0 0,0-1 1,1 0-1,1-1 1,-1 0-1,22 6 0,-16-8-19,0 0-1,1-2 1,-1 0 0,0-1-1,0-1 1,1-1-1,-1-1 1,0 0-1,0-2 1,0 0-1,0-1 1,30-12-1,-27 7-18,0-1-1,-1 0 0,-1-2 0,0 0 0,-1-2 1,0 0-1,-1-1 0,-1 0 0,0-2 0,15-20 1,-9 5 2,-1 0 0,-1-2 1,-2 0-1,-2-1 1,-1-1-1,-2-1 0,-1 0 1,10-54-1,-17 59 71,-1-1-1,-2 0 0,-1 0 1,-1 0-1,-2 0 0,-2 0 1,-1 0-1,-2 1 0,0-1 1,-14-36-1,14 54 23,0 1 1,-1-1-1,0 1 0,-1 1 1,-1-1-1,-1 2 0,0-1 1,-18-18-1,20 24-36,0 1 0,-1 0 0,0 1 0,0 0 0,-1 0 0,0 1 0,0 0 0,0 1 1,0 0-1,-1 1 0,1 0 0,-1 0 0,-20-1 0,9 3-21,-1 0 1,0 2 0,1 1-1,-1 0 1,0 2-1,1 1 1,0 0-1,0 2 1,1 0 0,0 2-1,-32 17 1,22-8-195,1 1 0,0 2 0,2 1 0,0 1 1,2 2-1,-38 44 0,-36 55-1138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44.1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408 338 13451,'2'47'2744,"-1"-26"1127,3-65-1301,4-38-1426,4 1 1,25-96 0,-33 159-1000,-6 14 25,-12 23 146,-7 9-195,-8 0 12,0-2 0,-2-1 0,-1-1-1,-1-1 1,-43 21 0,48-29-715,0-2-1,-1-2 1,0 0-1,-34 6 1,32-12-1824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44.5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337 372 12443,'-37'107'6454,"24"-67"-6102,2 0 0,-7 48-1,15-72-306,1 0 0,1 0 0,1 0-1,0 1 1,1-1 0,0 0 0,2 0 0,0 0 0,7 22-1,-7-32-37,-1 0-1,1 0 0,1 0 1,-1 0-1,1-1 0,0 0 0,0 0 1,1 0-1,-1 0 0,1-1 1,8 7-1,0-3 3,0 0 0,1-1 0,16 7 0,-24-12-6,15 7 9,0-1 1,0-1-1,1-1 1,0-1-1,0-1 1,0-1-1,1-1 1,-1-1-1,1-1 1,-1-1-1,1 0 0,-1-2 1,0-1-1,0-1 1,0 0-1,0-2 1,-1 0-1,0-2 1,-1 0-1,20-13 0,-8 3-8,0-2 0,-2-1 1,-1-2-1,-1 0 0,-1-2 0,39-48 0,-48 51 28,-1-2 1,-1 0-1,-1-1 1,-1-1 0,-1 0-1,-2-1 1,0 0-1,11-54 1,-19 69 66,-1-1-1,0 1 1,-1 0 0,0-1 0,-1 1 0,0-1-1,-2 1 1,1-1 0,-2 1 0,0 0 0,0 0-1,-1 0 1,-1 0 0,0 1 0,0 0 0,-2 0 0,1 0-1,-1 1 1,-1 0 0,0 0 0,-1 1 0,-10-11-1,4 9 83,1 0-1,-2 1 0,0 1 1,0 0-1,0 1 0,-1 1 1,-1 1-1,1 0 0,-1 1 1,0 1-1,-1 0 0,1 2 1,-24-2-1,13 4-33,0 1 1,-1 1-1,1 1 1,0 2-1,0 1 1,1 1-1,-1 2 0,-30 12 1,-1 5-387,1 2 0,2 3 1,1 2-1,1 3 0,2 2 1,2 3-1,-57 55 0,-12 31-2092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0 204 11827,'4'3'483,"-2"-1"-88,0-1 1,0 1-1,0-1 1,1 0-1,0 0 1,-1 0-1,0 1 1,5 0-1,-7-2-262,2 0 0,-1-1 0,0 1 0,1 0 0,-1-1-1,0 1 1,1 0 0,-1 0 0,-1-1 0,2 0 0,-1 1 0,0-1-1,0 0 1,0 1 0,0-1 0,0 0 0,0 0 0,0 0-1,0 0 1,0 1 0,1-3 0,7-8 449,-1 0 1,0 0-1,0-2 0,-1 1 1,-1-1-1,0 1 0,0-1 1,6-24-1,-9 22 261,1 2 1,11-28-1,-15 41-821,1 0 0,-1 0 0,0 0 0,0-1 0,0 1 0,0-1 0,1 1 0,-1 0 0,1 0 0,-1 0 0,0 0 0,0 0 0,0 0 0,1-1 1,-1 1-1,1 0 0,-1 0 0,0 0 0,0 0 0,1 0 0,-1 0 0,1 0 0,-1 0 0,0 0 0,0 0 0,1 0 0,-1 0 0,1 0 0,-1 0 0,0 0 0,0 0 0,1 0 0,-1 1 0,1-1 0,-1 0 0,0 0 0,0 0 0,0 0 0,1 0 0,-1 1 0,0-1 0,1 0 0,-1 1 1,0-1-1,0 0 0,0 0 0,0 0 0,0 1 0,1-1 0,-1 1 0,10 14 333,24 71-400,-1-1-2319,-17-51 92,-1-6-381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47.8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423 0 11514,'-77'107'5608,"28"-37"-4348,-59 117 1,96-163-1083,1 2-1,1-1 1,1 1 0,1 1 0,2-1-1,1 1 1,-3 34 0,7-48-129,1 0 1,1 0-1,-1 1 0,2-1 1,0 0-1,1 0 1,0-1-1,1 1 0,0 0 1,1-1-1,0 0 1,1 0-1,1-1 0,-1 0 1,2 0-1,16 19 1,-14-19-49,2-1-1,-1 1 1,1-2 0,1 0 0,0 0 0,0-1 0,1-1-1,0 0 1,0-1 0,27 8 0,-22-10-38,1 0 0,0-1 0,0-1-1,0-1 1,0-1 0,0 0 0,32-6 0,-18-1-44,-1-1 0,1-2 1,-2-1-1,0-2 0,0-1 1,-1-1-1,-1-2 0,0-1 0,37-30 1,-46 31 52,0-2 0,-1 0 1,-1-2-1,-1 0 0,-1-1 0,-1 0 1,-1-2-1,-1 0 0,-1 0 1,17-44-1,-24 52 127,-2 0 0,1 0 0,-2 0 0,0 0 0,-1 0 0,0-1 0,-2 1 0,0-1 0,-1 1 1,0-1-1,-1 1 0,-1 0 0,-1 0 0,0 0 0,-1 0 0,-1 0 0,0 1 0,-1 0 0,-11-17 0,12 22 68,-1 1 1,-1-1-1,1 1 0,-2 0 0,1 1 0,-1 0 1,0 0-1,-1 1 0,0 0 0,0 1 0,0 0 0,-13-5 1,8 6 12,-1 0-1,1 0 1,-1 2 0,0 0 0,0 1 0,0 0 0,0 1 0,-18 2 0,-7 3-52,0 2 0,0 2 0,1 2 1,0 1-1,0 3 0,-39 18 0,12-2-840,2 3 0,1 3-1,-72 54 1,-8 23-3099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4:44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132 128 11082,'-4'-17'1254,"1"0"0,-1-21-1,5 36-1144,-1 0 1,0 0-1,1 0 0,-1 0 0,1 0 0,-1 0 0,1 0 0,0 1 1,0-1-1,0 0 0,0 0 0,0 0 0,1 1 0,-1-1 1,0 1-1,1-1 0,-1 1 0,1 0 0,-1-1 0,1 1 1,3-2-1,0 0 225,1 1-1,-1-1 1,1 1 0,11-3-1,-15 5-258,0-1 0,-1 1 0,1 0 1,0-1-1,0 1 0,-1 0 0,1 0 0,0 0 0,0 0 0,-1 0 0,1 1 0,0-1 0,0 0 0,-1 1 0,1 0 0,0-1 0,-1 1 0,1 0 0,-1 0 0,1-1 0,-1 1 0,2 2 0,-1-1-9,0 0-1,-1 0 1,1 1 0,-1-1-1,0 0 1,0 1 0,0-1-1,0 1 1,0-1 0,-1 1-1,1-1 1,-1 1 0,1 3 0,-1 8 108,0 0 0,-1 0 0,-1-1 1,-5 24-1,1-13 112,-1 0 0,-2 0 0,0-1-1,-24 42 1,25-50 35,-1-1-1,-1 0 1,0-1 0,-1 0-1,-1-1 1,0 0-1,0-1 1,-18 13-1,3-5 698,27-18-980,-1-1-1,1 1 1,-1 0-1,1-1 1,-1 1-1,0-1 1,1 1-1,-1-1 1,1 0 0,-1 1-1,0-1 1,0 1-1,1-1 1,-1 0-1,0 0 1,1 1 0,-1-1-1,0 0 1,0 0-1,0 0 1,1 0-1,-1 0 1,0 0-1,0 0 1,1 0 0,-1 0-1,0 0 1,0-1-1,1 1 1,-1 0-1,0 0 1,0-1 0,1 1-1,-1-1 1,0 0-1,6-5 24,2 0 0,-1 1 0,1-1 0,0 1-1,0 0 1,0 1 0,13-6 0,-10 6-74,0 1 1,0 1-1,1 0 1,-1 0-1,1 1 1,-1 0-1,16 1 1,78 13-170,-38-4 61,-57-8 44,-1-1-1,0 0 0,1 0 1,-1-1-1,0 0 1,0-1-1,0 1 0,0-2 1,0 1-1,0-1 1,0 0-1,-1-1 0,11-6 1,-13 7-70,0-1 0,0 0 1,0 1-1,-1-2 0,0 1 1,0 0-1,0-1 1,0 0-1,-1 0 0,0 0 1,0 0-1,0-1 0,0 1 1,-1-1-1,0 0 0,0 1 1,-1-1-1,2-11 0,-3 16 6,0 0-1,0 0 1,0 0-1,0 0 1,0 0-1,-1 0 0,1 0 1,0 0-1,-1 0 1,1 0-1,0 0 1,-1 0-1,1 0 1,-1 0-1,0 0 0,1 0 1,-1 0-1,0 0 1,-1-1-1,-3-1-1876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55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70 198 11739,'-35'-101'4399,"35"99"-4292,-1 0 1,1 1-1,0-1 0,0 0 0,0 1 1,0-1-1,0 0 0,0 1 0,0-1 1,0 0-1,1 1 0,-1-1 0,1 0 1,-1 1-1,1-1 0,-1 1 0,1-1 1,0 1-1,0-1 0,0 1 0,0-1 1,0 1-1,0 0 0,0 0 0,0 0 1,1-1-1,-1 1 0,0 0 0,1 0 1,-1 1-1,2-2 0,4-3 317,1-1-107,0 1-1,0 0 1,1 0 0,-1 1 0,1 0 0,15-4 0,-20 6-262,0 1 0,1 0 0,-1 0 0,1 0-1,-1 0 1,1 1 0,-1 0 0,1 0 0,-1 0 0,1 0 0,-1 1 0,1 0 0,-1 0-1,1 0 1,7 3 0,-10-3-48,-1 1 0,1-1 0,-1 0 0,1 1-1,-1-1 1,1 1 0,-1-1 0,0 1 0,0 0-1,0-1 1,0 1 0,0 0 0,0 0 0,-1 0 0,1 0-1,0 0 1,-1 0 0,1 0 0,-1 0 0,0 0-1,0 0 1,0 0 0,0 0 0,0 0 0,0 0 0,-1 0-1,1 0 1,-1 0 0,0 2 0,-2 5 25,0 0 0,0 0 0,-1 0-1,-9 15 1,1-6 77,-1-1 0,-1-1 0,-25 24-1,23-24 55,0 1 0,2 0 0,-16 22 0,30-39-162,0 1 1,-1-1-1,1 1 0,0-1 0,-1 0 1,1 1-1,0-1 0,0 1 0,0-1 1,-1 0-1,1 1 0,0-1 0,0 1 1,0-1-1,0 1 0,0-1 0,0 1 1,0-1-1,0 1 0,0-1 0,0 0 1,0 1-1,0-1 0,0 1 0,0-1 0,0 1 1,0-1-1,1 1 0,-1-1 0,0 0 1,0 1-1,1-1 0,-1 1 0,0-1 1,0 0-1,1 1 0,-1-1 0,0 0 1,1 1-1,-1-1 0,1 0 0,-1 0 1,0 1-1,1-1 0,-1 0 0,1 0 1,-1 0-1,1 1 0,-1-1 0,1 0 0,0 0 1,27 1-19,0-3-16,46-1-51,-68 3 72,0 0 0,-1 1 0,1 0 1,-1 0-1,1 0 0,-1 1 0,0 0 1,1 0-1,-1 0 0,7 5 1,-10-7 8,-1 1 1,0 0 0,0 0 0,-1-1-1,1 1 1,0 0 0,0 0 0,0 0-1,-1 0 1,1 0 0,0 0-1,-1 0 1,1 0 0,-1 0 0,1 1-1,-1-1 1,1 0 0,-1 0 0,0 0-1,0 1 1,0-1 0,1 0 0,-1 0-1,-1 0 1,1 2 0,0 0 3,-1 0-1,0 0 1,0 0-1,-1 0 1,1 0 0,-1 0-1,1-1 1,-1 1-1,-3 4 1,-5 4 42,-1 0 1,1-1-1,-18 12 1,11-10-144,0-1 0,-1 0 0,-1-2 0,0 0 1,0 0-1,0-2 0,-1-1 0,-25 6 0,41-13-1708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7:55.6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60 722 10946,'-7'11'703,"-1"0"0,2 1-1,-1 0 1,2 0 0,-1 1-1,2 0 1,-5 16 0,6-16-429,1 0 1,1 0 0,0 0 0,0 0-1,1 0 1,1 0 0,2 16-1,0-17-197,-1-1-1,1 1 1,1-1-1,0 0 1,1 0-1,0-1 1,0 1-1,1-1 1,1-1-1,0 1 1,0-1-1,1 0 1,0 0-1,0-1 1,1 0-1,0-1 1,0 0-1,1 0 1,11 5-1,-2-3 3,1-1-1,0 0 1,0-2 0,1-1-1,-1 0 1,1-1 0,1-2 0,-1 0-1,40-2 1,-6-3-6,-1-4 1,87-20-1,-107 18-70,-1-1-1,0-2 1,-1-2 0,0-1-1,-2-1 1,1-1 0,-2-2 0,48-40-1,-34 21-1,-2-3 1,-2-1-1,-1-2 0,47-72 1,-71 95-3,-2 0 0,0-1 1,-1-1-1,-1 0 1,8-29-1,-14 37 9,0-1 0,-1 0 0,-1 0 1,-1 1-1,0-1 0,-1 0 0,-1 0 0,0 0 0,-5-20 0,2 16 76,-2 0 1,-1 1-1,0 0 1,-1 0-1,-1 1 1,-1 0-1,0 0 1,-2 1-1,0 1 1,0 0-1,-2 0 0,0 1 1,-1 1-1,0 1 1,-1 0-1,0 1 1,-1 0-1,-1 2 1,0 0-1,0 1 1,-1 0-1,0 2 1,-23-6-1,14 7 19,0 2-1,0 1 1,0 1 0,-1 1-1,1 2 1,-43 6 0,31 0-39,1 1 1,0 2-1,0 2 1,-37 17 0,47-16-155,0 1 0,1 2 0,1 0-1,0 2 1,2 1 0,0 1 0,1 2 0,1 0 0,1 1 0,1 1 0,1 1 0,1 1 0,2 0 0,0 2 0,2 0 0,1 1 0,-15 44 0,-6 50-1571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1:31.9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200 61 8050,'58'-4'6242,"-9"0"-5231,217-2 1325,-57 3-1422,767-25 1738,-784 20-2401,258 0 63,-431 9-299,-4-1-7,0 1 1,1 1 0,17 4-1,-69 4-145,-568 67-2208,-10-42 1164,472-28 1262,-914 3-1208,1013-13 1520,41 2-154,25 2-157,534 11 197,-1-41-148,345-1 874,-860 31-927,0 1 0,-1 2-1,1 2 1,46 14 0,-84-20-74,0 1-1,0 0 0,0 0 1,0 0-1,0 0 0,-1 0 1,1 1-1,0-1 0,-1 1 1,1 0-1,2 3 0,-5-5-3,1 1 0,-1-1 0,0 0-1,0 1 1,0-1 0,0 1 0,0-1-1,0 1 1,0-1 0,-1 1 0,1-1-1,0 1 1,0-1 0,0 1 0,0-1-1,-1 0 1,1 1 0,0-1 0,0 1-1,-1-1 1,1 0 0,0 1 0,0-1-1,-1 0 1,1 1 0,-1-1 0,1 0-1,0 0 1,-1 1 0,1-1 0,-1 0-1,1 0 1,0 1 0,-1-1 0,1 0-1,-1 0 1,1 0 0,-1 0 0,0 0-1,-13 5-6,-1-1 0,-28 3 1,-365 19 42,307-23-88,-688 28-1764,603-25 1054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8:36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377 319 14739,'-51'32'5379,"51"-32"-5313,0 0 1,-1 1-1,1-1 1,0 0-1,-1 0 1,1 0-1,0 1 1,-1-1-1,1 0 1,0 0 0,-1 0-1,1 0 1,-1 0-1,1 0 1,0 0-1,-1 0 1,1 0-1,-1 0 1,1 0-1,0 0 1,-1 0-1,1 0 1,-1 0 0,1 0-1,0-1 1,-1 1-1,1 0 1,0 0-1,-1 0 1,1-1-1,0 1 1,-1 0-1,1 0 1,0-1-1,-1 1 1,1 0 0,0 0-1,0-1 1,-1 1-1,1 0 1,0-1-1,0 1 1,0-1-1,0 1 1,-1 0-1,1-1 1,0-18 1256,6-11-747,0 1 1,16-40-1,0-5-518,-18 59-46,-1-1 0,1 1 1,1 0 0,1 0-1,12-24 1,-8 30 13,-10 9-25,0 1-1,0-1 1,1 0 0,-1 1-1,0-1 1,0 1 0,0-1-1,0 1 1,0-1 0,0 1-1,0-1 1,0 1 0,0-1-1,0 1 1,0-1 0,0 0-1,0 1 1,0-1 0,-1 1 0,1-1-1,0 1 1,0-1 0,0 1-1,-1-1 1,1 0 0,0 1-1,0-1 1,-1 0 0,0 1-1,-8 15 12,-1-1-1,0 0 0,-1 0 1,-1-2-1,-1 1 0,0-1 0,0-1 1,-1-1-1,-1 0 0,-24 15 1,16-14-549,0 0-1,-1-1 1,-1-1 0,0-1 0,0-2 0,-45 8 0,30-12-1908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48:36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182 217 10562,'-19'26'2103,"-13"16"86,2 2 0,-27 53 0,50-83-2051,0 2-1,1-1 1,1 0 0,0 1 0,1 0 0,1 0 0,0 1-1,1-1 1,1 0 0,1 1 0,1 19 0,1-24-127,1 1 1,0-1-1,0 1 0,1-1 1,1 0-1,0-1 1,0 1-1,2-1 1,-1 0-1,1 0 0,1-1 1,0 0-1,0 0 1,1-1-1,0 0 1,1-1-1,0 1 0,0-2 1,1 0-1,0 0 1,0-1-1,15 6 1,-4-3-26,0-2 1,0-1 0,0 0-1,0-2 1,1 0 0,0-2 0,35 0-1,-27-4-34,1-1 0,-1-1 0,0-2 0,0-1 0,30-11 0,-17 1-26,-1-1-1,0-3 0,-2-1 0,0-2 1,-2-2-1,-1-1 0,52-49 0,-68 55 102,0-1-1,-2-1 0,0-1 1,-2-1-1,-1-1 0,27-52 1,-39 65 71,0 0 0,0-1 0,-1 0 0,-1 0 1,0 0-1,-1 0 0,1-22 0,-4 26 38,1 1 0,-1-1 0,-1 0 0,0 1 0,0-1 0,-1 1 0,0-1 0,0 1 0,-1 0 0,-1 1 0,1-1 0,-7-8 0,3 6 129,-1 0 1,-1 0-1,0 1 0,0 0 0,-1 0 0,0 1 1,0 1-1,-1 0 0,-24-12 0,15 11 40,0 1 0,0 1 0,-1 0-1,0 2 1,-38-5 0,15 7-146,0 1 0,0 3 0,0 2 0,0 1 0,-73 18 0,72-11-537,0 2 1,0 3-1,2 1 1,0 2 0,-44 27-1,-23 30-2087,108-74 2399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0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0 447 9746,'5'7'4238,"3"0"-1030,-7-7-3116,-1-1 1,1 1-1,-1 0 1,1-1-1,-1 1 1,1-1 0,-1 1-1,0-1 1,1 1-1,-1-1 1,0 1 0,1-1-1,-1 0 1,0 1-1,1-1 1,-1 1-1,0-1 1,0 0 0,0 1-1,0-1 1,0 0-1,0 1 1,0-2-1,11-39 2191,18-96 685,-25 103-2509,-2-1 0,-1 1 0,-2-1 0,-8-54 0,2 60-126,4 17-129,7 19 14,15 53-6,-14-39-180,2 0 0,13 31 0,-17-48-40,-1 1 0,1 0 0,-1-1 0,1 0 0,1 1 0,-1-1 0,0 0 0,1-1 0,0 1 0,0-1 0,0 1 0,1-1 0,-1-1 0,1 1 0,6 3 0,-8-5-10,-1-1 1,1 1-1,-1-1 1,0 1-1,1-1 1,-1 0-1,1 0 1,-1 0-1,1 0 0,-1-1 1,1 1-1,-1-1 1,1 1-1,-1-1 1,0 0-1,1 0 1,-1 0-1,0 0 0,0 0 1,0 0-1,0-1 1,0 1-1,0-1 1,0 0-1,0 1 1,0-1-1,2-4 1,3-4-40,1 0 1,-2 0-1,0-1 1,6-13 0,-10 20 51,4-9 65,-1 0 0,-1 0 0,1-1 0,-2 0 0,0 1-1,2-26 1,-2 28 1045,0 24-570,3 30-18,-3 14-362,-1-7-430,11 63 0,-10-99-190,0 0 0,1 0 0,0-1 0,1 1 0,0-1 0,1 0 0,1-1 0,0 1 0,11 14 0,12-1-2163,1-9-99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0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19 504 12811,'-18'22'3775,"23"-30"-1359,38-53 380,35-75 163,64-157 1,-128 269-2412,-14 24-532,0-1 0,0 1 0,1 0 0,-1 0 0,0-1 0,0 1 0,0 0 0,1 0 0,-1-1 0,0 1 0,0 0 0,1 0 0,-1 0-1,0 0 1,0 0 0,1-1 0,-1 1 0,0 0 0,1 0 0,-1 0 0,0 0 0,1 0 0,-1 0 0,0 0 0,1 0 0,-1 0 0,0 0 0,0 0 0,1 0 0,-1 0 0,0 0 0,1 1-1,-1-1 1,0 0 0,1 0 0,-1 0 0,3 4 53,-1 0 0,0 0 0,0 0 1,-1 0-1,1 1 0,-1-1 0,0 0 0,1 8 0,5 31 1,-1 1-1,-1 65 1,-4-58-665,11 76 0,-9-111-4,0 0-1,2 0 0,-1-1 0,2 0 0,0 0 1,1 0-1,1-1 0,17 26 0,-13-22-2491,-10-10-2249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0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15235,'13'2'6130,"7"0"-3826,17-4-1424,14 2-160,2 0-920,14 3-752,-5 0-1472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 11674,'0'-3'5266,"3"-2"1471,1 6-5729,22 8-752,30 13-552,-29-12-1344,-2-1-617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0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29 343 10978,'-28'25'4313,"51"-11"-2680,3-5-625,16-5-304,5-2-176,13-8-416,0 1-24,-11-10-48,-252-341 8026,209 353-8042,20-5-88,-4 4-280,26 8-816,9 9-689,-6 16-3712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0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13019,'55'23'5089,"-57"3"-3537,1 8-127,1 6-353,5-2-224,3-7-304,11-4-112,15-9-152,12-2-32,13-11-88,-6-6-104,-4-9-400,-7-3-304,-11-2-720,-7 4-369,-4-4-519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0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13011,'18'-1'5145,"26"-1"-3681,2-6-256,4 3-543,-3 2-321,-11-2-520,-2 8-392,-22 2-1209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0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275 335 11138,'-5'99'4705,"9"-100"-2280,7 1-481,2-18-303,-7 0-273,-4-19-712,-4-10-240,2-5-584,-8-2-528,-1 13-1208,-6 2 327</inkml:trace>
  <inkml:trace contextRef="#ctx0" brushRef="#br0" timeOffset="1">57 57 14003,'-57'-40'5961,"109"41"-2776,10 1-1001,7-2-543,0-2-417,-13-2-824,-9-1-520,-3 1-1128,-10 0-913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0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13115,'-24'43'5369,"30"-40"-3353,17 2-879,5-4-177,12-1-512,3 0-568,-4-1-1536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1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60 388 14187,'-38'63'5270,"38"-63"-5188,0 1 0,0-1 0,0 0-1,0 1 1,0-1 0,0 0-1,-1 0 1,1 1 0,0-1 0,0 0-1,0 0 1,0 1 0,0-1-1,-1 0 1,1 0 0,0 1 0,0-1-1,0 0 1,-1 0 0,1 0-1,0 1 1,0-1 0,-1 0 0,1 0-1,0 0 1,0 0 0,-1 0-1,1 0 1,0 0 0,-1 0 0,1 1-1,0-1 1,0 0 0,-1 0-1,1 0 1,0 0 0,-1 0 0,1-1-1,0 1 1,0 0 0,-1 0-1,1 0 1,0 0 0,-1 0 0,1 0-1,0 0 1,0 0 0,-1-1-1,1 1 1,0 0 0,0 0 0,0 0-1,-1-1 1,1 1 0,0 0-1,0 0 1,0-1 0,-1 1 0,1 0-1,0 0 1,0-1 0,-5-15 993,5 15-866,-2-24 58,0 0-1,2 0 0,1 0 1,1 0-1,1 0 0,9-35 1,-8 39-256,1 0 0,1 1 1,0-1-1,14-25 1,-17 39-32,1 0 1,0 0-1,1 1 1,-1-1 0,1 1-1,0 0 1,1 1-1,-1-1 1,1 1 0,0 0-1,1 1 1,-1-1-1,1 1 1,0 0 0,9-3-1,-14 6-4,-1 0 0,1 0 1,0 1-1,0-1 0,0 1 0,0-1 0,0 1 0,0 0 0,-1 0 0,1 0 1,0 0-1,0 0 0,0 0 0,0 0 0,0 1 0,0-1 0,0 1 0,0-1 0,-1 1 1,1 0-1,0 0 0,0 0 0,-1 0 0,1 0 0,-1 0 0,1 0 0,-1 0 1,1 1-1,-1-1 0,0 0 0,1 1 0,-1-1 0,1 3 0,-1-1-6,1 0-1,-1 0 0,0 0 0,0 1 0,0-1 1,-1 0-1,1 1 0,-1-1 0,0 1 1,1-1-1,-2 0 0,1 1 0,0-1 1,-1 0-1,1 1 0,-1-1 0,-2 6 1,-2 1 18,0 0 1,0 0 0,-1-1-1,-1 0 1,1 0 0,-14 13-1,-51 42 497,66-59-416,-13 8 227,12-9-83,1-1 1,0 1-1,0 0 0,0 0 0,1 1 1,-1-1-1,1 1 0,-5 7 0,9-11-180,0 0-1,-1 0 0,1 0 0,0-1 1,0 1-1,0 0 0,0 0 0,0 0 0,0 0 1,0 0-1,0-1 0,0 1 0,0 0 0,1 0 1,-1 0-1,0 0 0,0-1 0,1 1 0,-1 0 1,1 0-1,-1-1 0,1 1 0,-1 0 0,1-1 1,-1 1-1,1 0 0,-1-1 0,1 1 0,0-1 1,-1 1-1,2 0 0,26 14 232,-23-13-230,51 18 165,1-1 0,111 20 0,-155-37-281,18 4-119,39 3 0,-63-8-162,0-1-1,0 0 1,0 0 0,0 0-1,0-1 1,0 0 0,0-1 0,0 0-1,0 0 1,-1 0 0,12-6 0,2-6-2170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23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72 316 13483,'-48'38'6585,"46"-46"-1784,0-17-3584,-6-17-337,2-22-632,4-10-488,-1-1-1257,5 10-735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2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55 114 12651,'-55'-73'8410,"55"72"-8360,0 1 1,0 0 0,0 0 0,0 0 0,0-1 0,0 1 0,0 0 0,0 0 0,0-1 0,0 1 0,1 0 0,-1 0 0,0-1 0,0 1 0,0 0 0,0 0 0,0 0 0,0-1 0,0 1 0,0 0 0,1 0 0,-1 0 0,0 0 0,0-1 0,0 1 0,0 0 0,1 0 0,-1 0 0,0 0 0,0 0 0,0 0 0,1-1 0,-1 1 0,0 0 0,0 0 0,1 0 0,-1 0 0,0 0 0,0 0 0,0 0 0,1 0 0,15-3 463,-12 2-193,173-26 1698,-150 25-1902,0 2 0,0 0 0,-1 2-1,45 7 1,-65-7-108,-1-1-1,0 1 1,1-1-1,-1 1 0,0 1 1,0-1-1,0 1 1,0 0-1,0 0 0,5 5 1,-8-6-8,-1 0-1,1-1 1,0 1 0,-1 0 0,0 1 0,1-1-1,-1 0 1,0 0 0,0 1 0,0-1 0,-1 0-1,1 1 1,0-1 0,-1 1 0,0-1 0,1 1-1,-1-1 1,0 1 0,0-1 0,-1 1 0,1-1 0,0 1-1,-1-1 1,0 1 0,-1 2 0,-1 4 4,-1 0 1,-1-1 0,0 0 0,0 0-1,0 0 1,-1 0 0,0-1-1,-1 0 1,-8 7 0,-4 2 12,0-1 0,-32 20 1,20-17 13,-45 20 0,64-33-145,0-1 1,1 0 0,-1 0-1,-1-1 1,1-1 0,0 0-1,-21 0 1,25-3-777,10-3 60,12-3-926,18-1-1055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2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14587,'52'-15'5657,"-65"43"-3880,3 6-721,7 8-376,3 4-136,15-15-216,9-2-16,10-16-184,8-8-80,7-5-64,-2-10-168,-6 0-560,0-3-536,-19-6-1057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2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62 14163,'24'-5'5897,"22"-1"-3896,17-4-617,4 0-320,2-1-704,-5-1-400,-20 6-1088,-10 4-576</inkml:trace>
  <inkml:trace contextRef="#ctx0" brushRef="#br0" timeOffset="1">1 272 13795,'14'3'5449,"12"-3"-3825,18 0-871,8-8-105,10-2-744,5 5-728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1 247 12627,'12'0'5025,"10"-1"-3049,4-3-1848,-1-3-344,-2 2-824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2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13675,'0'-2'9162,"2"41"-7746,-2 41-256,15-51-479,-7-2-185,21-14-288,2-4-88,1-13-376,15-4-232,-4-8-617,-3 1-479,-7-4-849</inkml:trace>
  <inkml:trace contextRef="#ctx0" brushRef="#br0" timeOffset="1">72 0 14843,'16'0'5849,"20"0"-4056,11 2-129,8-2-600,2 0-351,-5 3-825,-11 2-601,-17 2-1335,-11 4-825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2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13947,'13'5'5689,"18"1"-2992,10 1-1465,17-7-424,4-9-280,11 8-1040,3 1-728</inkml:trace>
  <inkml:trace contextRef="#ctx0" brushRef="#br0" timeOffset="1">743 197 15595,'-16'91'6474,"11"-99"-4066,5-12-1055,-4-14-305,13-10-568,-3-10-272,-4 1-952,12 7-641,-2 17-1527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2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10 103 9866,'6'-61'4874,"-5"59"-4622,0 0-1,0 0 0,0 0 1,0-1-1,0 1 0,0 0 1,1 0-1,-1 1 0,1-1 1,-1 0-1,1 0 0,0 1 1,0-1-1,-1 1 0,1-1 1,0 1-1,0 0 0,0 0 1,1 0-1,-1 0 0,0 0 0,0 0 1,1 1-1,-1-1 0,3 0 1,3 0 112,0 0 0,0 1 1,0 0-1,0 0 1,11 2-1,-16-2-264,0 1 0,1-1-1,-1 1 1,0 0 0,1 0 0,-1 0 0,0 1-1,0-1 1,0 1 0,0-1 0,0 1 0,0 0-1,-1 0 1,1 1 0,0-1 0,3 5 0,-4-4-73,-1-1 0,0 1 0,0 0 0,0-1 0,0 1 0,0 0 0,0 0 0,-1 0 0,1 0 1,-1 0-1,0 0 0,0 0 0,0 0 0,0 0 0,-1-1 0,1 1 0,-1 0 0,1 0 1,-1 0-1,-2 3 0,-10 25 290,-1-1 1,-2 0 0,-1-1-1,-1 0 1,-2-2-1,-37 41 1,55-66-198,1 0 0,-1 0 1,-1-1-1,1 1 0,0 0 0,0-1 1,-1 0-1,1 1 0,-3 0 0,4-3 645,14-3-283,0 2-485,0-1 1,-1 2-1,1 0 1,0 1 0,0 0-1,0 0 1,0 2-1,22 4 1,10 6 225,50 20-1,-63-19-480,1-2 0,0-1-1,52 8 1,-74-17-80,-1-1-1,0 1 1,1-2 0,-1 1-1,0-1 1,1-1 0,-1 0-1,0 0 1,0-1 0,-1 0-1,1-1 1,0 0 0,-1-1-1,0 0 1,0 0-1,8-7 1,11-16-2542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1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0 943 9546,'10'-9'4521,"21"-24"-720,14-12-2161,25-42-264,20-13-135,30-22-521,10-3-200,2 13-152,-22 8-160,-25 22-872,-20 9-560,-17 23-105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1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12963,'34'-13'1689,"-7"3"1276,32-16 0,-59 26-2900,0-1 0,0 1 1,1 0-1,-1 0 0,0 0 1,1 0-1,-1 0 0,0 0 1,1 0-1,-1 0 0,0 0 1,1 0-1,-1 0 0,0 0 1,1 0-1,-1 0 0,0 1 1,1-1-1,-1 0 0,0 0 0,1 0 1,-1 0-1,0 0 0,0 1 1,1-1-1,-1 0 0,0 0 1,0 1-1,1-1 0,-1 0 1,0 0-1,0 1 0,0-1 1,1 1-1,6 16 871,-1 19-271,-7 14-457,-1 0 0,-15 87 0,7-71-153,-2-9 366,16-58-272,-1 0 0,1 0 0,-1 0 0,0-1 0,0 1 0,0-1 0,0 0 0,0 0 0,0 0 0,4-4 0,8-3-16,8-6-264,1 2 0,1 1 0,0 1 1,0 1-1,1 1 0,0 1 1,34-5-1,-54 12-455,0 1 1,1 0-1,-1 0 0,0 0 1,11 2-1,-10 0-2247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1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1 506 11931,'25'4'1757,"1"0"0,0-2 0,49-1 1,-45-4-1597,0 0 1,0-2 0,0-1 0,-1-2 0,0 0-1,-1-2 1,1-2 0,-2 0 0,44-27 0,-65 35-136,1-1 1,-1 1-1,0-1 1,0 0-1,0-1 1,-1 1-1,0-1 1,8-12-1,-12 15-4,1 1 1,-1-1-1,0 0 0,0 0 0,0 0 1,0 0-1,-1 0 0,1 0 0,-1 0 1,0 0-1,0 0 0,0 0 0,0 0 1,0 0-1,-1 0 0,1 0 0,-1 0 0,0 0 1,0 0-1,0 1 0,0-1 0,0 0 1,-3-3-1,-2-3 175,-1 0 1,0 0-1,-1 0 1,0 1-1,0 0 1,-1 0-1,0 1 1,0 0 0,-1 1-1,-19-11 1,-12-2 970,-64-20 1,36 14-146,61 22-863,-1-1-1,1 0 1,0 0-1,-9-7 1,16 11-150,0-1 0,1 1 1,-1-1-1,0 1 0,0-1 0,1 1 1,-1-1-1,1 0 0,-1 1 0,0-1 0,1 0 1,-1 0-1,1 1 0,-1-1 0,1 0 0,0 0 1,-1 0-1,1 0 0,0 0 0,0 1 0,0-1 1,-1 0-1,1 0 0,0 0 0,0 0 0,0 0 1,1 0-1,-1 0 0,0 0 0,0 0 0,0 1 1,1-1-1,-1 0 0,0 0 0,1 0 1,-1 0-1,0 1 0,1-1 0,-1 0 0,1 0 1,0 1-1,-1-1 0,1 0 0,0 1 0,-1-1 1,1 1-1,0-1 0,0 1 0,0-1 0,5-3-59,1 0 0,-1 0 0,1 1 0,-1 0 0,1 0 0,0 1 0,0 0 0,0 0 0,8-1 0,68-3-1216,-81 6 1224,67 2-1983,-1 7-598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1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11827,'6'4'483,"-3"-1"-88,1-1 1,-1 1-1,0-1 1,1 0-1,0-1 1,-1 1-1,1 0 1,6 1-1,-9-3-262,1 0 0,0-1 0,0 1 0,0 0 0,0-1-1,0 1 1,0-1 0,0 1 0,-1-1 0,1 0 0,0 0 0,0 0-1,-1 0 1,1 0 0,-1 0 0,1-1 0,-1 1 0,1 0-1,-1-1 1,0 1 0,2-3 0,11-12 449,-1-1 1,-1-1-1,0-1 0,-1 1 1,-1-2-1,-1 1 0,0-1 1,9-37-1,-13 35 261,1 1 1,17-41-1,-23 62-821,1-1 0,-1 1 0,0 0 0,1-1 0,-1 1 0,0-1 0,1 1 0,-1 0 0,1 0 0,-1-1 0,0 1 0,1 0 0,-1 0 0,1-1 1,-1 1-1,1 0 0,-1 0 0,1 0 0,-1 0 0,1 0 0,-1 0 0,1 0 0,-1 0 0,1 0 0,-1 0 0,1 0 0,-1 0 0,1 0 0,-1 0 0,1 0 0,-1 0 0,1 0 0,-1 1 0,1-1 0,-1 0 0,0 0 0,1 1 0,-1-1 0,1 0 0,-1 1 0,0-1 0,1 0 0,-1 1 1,0-1-1,1 1 0,-1-1 0,0 0 0,0 1 0,1-1 0,-1 1 0,16 23 333,36 108-400,-2-3-2319,-25-76 92,-3-10-381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1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11674,'0'-5'5266,"5"-3"1471,1 10-5729,33 11-752,48 21-552,-47-18-1344,-1-3-617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1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12627,'19'0'5025,"14"-2"-3049,7-4-1848,-2-4-344,-3 2-824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1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10666,'14'32'5568,"11"25"-872,39 73-2356,-62-125-2227,29 49 698,-28-49-675,0 0 1,1-1-1,-1 1 0,1-1 0,0 1 1,0-1-1,7 5 0,-10-9-116,-1 0 0,0 0 0,1 0 1,-1 0-1,0 0 0,0 0 0,1 0 0,-1 0 0,0 0 0,1 0 1,-1 0-1,0 0 0,1 0 0,-1 0 0,0 0 0,0 0 0,1 0 1,-1-1-1,0 1 0,0 0 0,1 0 0,-1 0 0,0 0 0,0-1 1,1 1-1,-1 0 0,0 0 0,0-1 0,0 1 0,1 0 0,-1 0 1,0-1-1,0 1 0,0 0 0,0 0 0,0-1 0,0 1 0,0 0 1,0-1-1,0 1 0,1 0 0,-1 0 0,0-1 0,0 1 0,-1 0 1,1-1-1,0 1 0,0 0 0,0-1 0,1-20 464,-1 18-376,0-31 467,1 0 1,10-50-1,-8 69-535,0 1 1,1-1-1,1 1 1,1 1-1,0-1 1,0 1-1,1 0 0,9-13 1,-14 24-53,14-20-7,28-30 0,-38 46-162,0 1 1,0-1 0,1 1-1,-1 0 1,1 1 0,0 0-1,1 0 1,-1 0-1,11-3 1,-16 7 34,-1-1 0,1 1 0,0 0 0,0-1 0,-1 1 0,1 0 0,0 0 0,0 0 0,0 0 0,-1 1 0,3 0 0,18 10-2512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85 10666,'9'21'5568,"7"17"-872,26 46-2356,-40-80-2227,18 31 698,-18-32-675,0 0 1,0 0-1,0 0 0,1 0 0,-1 0 1,1 0-1,4 3 0,-6-6-116,-1 0 0,0 0 0,1 0 1,-1 0-1,0 0 0,0 0 0,0 0 0,0 0 0,0 0 0,1 0 1,-1 0-1,0 0 0,1 0 0,-1 0 0,0 0 0,0 0 0,0 0 1,0-1-1,0 1 0,0 0 0,1 0 0,-1 0 0,0 0 0,0-1 1,0 1-1,0 0 0,0 0 0,0 0 0,0 0 0,1 0 0,-1 0 1,0-1-1,0 1 0,0 0 0,0 0 0,0-1 0,0 1 0,0 0 1,0 0-1,0 0 0,1 0 0,-1 0 0,0-1 0,0 1 0,-1 0 1,1-1-1,0 1 0,0 0 0,0 0 0,1-14 464,-1 12-376,0-20 467,0 0 1,8-33-1,-6 45-535,0 1 1,0-1-1,1 1 1,1 1-1,0-2 1,0 2-1,1-1 0,5-7 1,-9 14-53,10-12-7,18-20 0,-25 30-162,-1 1 1,1-1 0,1 1-1,-1-1 1,0 2 0,1-1-1,0 0 1,0 1-1,6-3 1,-9 5 34,-2 0 0,2 0 0,-1 0 0,0-1 0,0 1 0,0 0 0,1 0 0,-1 0 0,0 0 0,0 1 0,2-1 0,11 7-2512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2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11682,'-2'0'7834,"-7"39"-6738,-19 45 17,26-33-137,-2-1-88,17-3-136,13-3-120,9-15-144,9-9-39,2-22-113,-2-12-80,-5-9-128,-4 0-160,-12-3-512,-8 2-433,-10 6-1327,-5 0 1032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42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60 10834,'-5'4'9114,"5"-6"-7705,18 0-81,60-7-136,-34-3-360,-2 4-184,2-7-247,1 9-97,-14-1-176,-5 4-16,-10 3-304,-9 0-297,-4 0-711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3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20 465 10626,'-19'19'3697,"25"-24"-791,34-41-71,-5-4-1144,53-99-1,-72 116-1139,-1 0 0,-2-1-1,-2 0 1,11-51 0,-15 70 542,0 21-695,5 31-98,3 44-210,-6-31-214,25 83 0,-28-117-368,0-1 0,1 0-1,0 0 1,1 0 0,1-1 0,0 0 0,1-1 0,1 0-1,15 15 1,-9-13-1524,-10-8-106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3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11306,'-5'-9'4873,"10"0"-2200,1 1-993,15 6-303,7 5-209,3 5-480,3 4-224,5 9-712,-3 0-416,-12-5-960,-6-3-521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3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269 135 12107,'-28'19'3467,"-50"44"1,59-44-2849,0 0-1,2 2 1,-17 23 0,25-31-533,0 1 1,1 1-1,0-1 0,1 1 1,1 1-1,0-1 1,1 1-1,1 0 0,0 1 1,1-1-1,1 0 1,1 1-1,0 0 0,2 17 1,0-24-79,0 0 1,1-1-1,1 1 0,-1 0 1,2-1-1,-1 0 0,1 0 1,1 0-1,-1 0 0,2-1 1,11 16-1,-7-13-5,1 0 0,0-1 0,0 0 0,1-1 0,0 0 0,1-1 0,17 8 0,-2-3-21,1-1 0,0-2 0,1-1 0,0-1 0,1-2 0,0-1 0,33 1 0,-33-6-102,-1 0-1,1-3 1,-1 0 0,0-2 0,0-1-1,0-2 1,52-20 0,-49 15-89,-1-3 0,0 0 0,-1-2 0,-1-2 0,-1 0 0,36-33 0,-50 38 162,-1 0 0,0-1 0,-2 0 0,0-1 0,0-1 0,-2 0 0,0 0 0,-1-1 0,-1 0 0,-1 0 0,-1-1 0,4-21-1,-7 30 156,-1-1 0,0 0-1,-1 0 1,-1 0 0,0 0-1,0 0 1,-1 0 0,-1 0-1,0 0 1,-1 0 0,0 0-1,0 1 1,-2 0 0,1-1-1,-1 1 1,-1 1-1,0-1 1,0 1 0,-1 0-1,-1 1 1,-15-17 0,9 15 118,0-1 0,-1 2 1,0 0-1,-1 1 0,0 0 0,0 2 1,-1 0-1,-22-7 0,2 4 164,0 2 0,-73-7 0,74 13-280,0 1 0,-1 2 0,1 1 0,0 2 0,0 2 0,0 1 1,-37 12-1,52-12-233,1 1 1,-1 0 0,1 2-1,0 0 1,1 1 0,1 1-1,0 1 1,0 1 0,1 0-1,1 1 1,0 1 0,-23 30-1,-14 44-1749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3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61 261 15091,'-47'96'9706,"40"-108"-7585,3-6-313,2-24-912,2-8-352,11-15-840,-4-3-520,1 11-1152,-3 13-793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3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61 8962,'-49'-26'15011,"197"-2"-13229,-147 27-1770,11-1 70,0 0 0,0 1-1,-1 0 1,17 1 0,-26 0-81,-1 0-1,1 0 1,-1 0 0,1 0-1,-1 0 1,1 1 0,-1-1-1,1 0 1,-1 1 0,0-1 0,1 1-1,-1 0 1,0-1 0,1 1-1,-1 0 1,0 0 0,0-1-1,1 1 1,-1 0 0,0 0-1,0 1 1,0-1 0,0 0-1,-1 0 1,1 0 0,0 1 0,0-1-1,-1 0 1,1 1 0,-1-1-1,1 0 1,-1 1 0,1-1-1,-1 1 1,0-1 0,0 1-1,0-1 1,0 1 0,0-1-1,0 1 1,0-1 0,0 1 0,-1-1-1,1 1 1,0-1 0,-2 3-1,-2 6-29,0-1 1,-1 1-1,0-1 0,-1 0 0,0 0 0,0-1 0,-9 9 0,-52 51-52,-14-5 135,81-63-55,0 0 1,0 0-1,0 0 1,0 0 0,-1 0-1,1 1 1,0-1-1,0 0 1,0 0-1,0 0 1,0 0 0,0 0-1,0 0 1,0 0-1,-1 0 1,1 0 0,0 0-1,0 0 1,0 1-1,0-1 1,0 0 0,0 0-1,0 0 1,0 0-1,0 0 1,0 0 0,0 0-1,0 1 1,0-1-1,0 0 1,0 0 0,0 0-1,0 0 1,0 0-1,0 0 1,0 1 0,0-1-1,0 0 1,0 0-1,0 0 1,0 0-1,0 0 1,0 0 0,0 0-1,0 1 1,0-1-1,0 0 1,0 0 0,0 0-1,0 0 1,1 0-1,-1 0 1,0 0 0,0 0-1,0 0 1,0 0-1,0 1 1,0-1 0,0 0-1,0 0 1,1 0-1,-1 0 1,14 1-42,24-3-95,-36 2 130,16-2-93,106-7-517,-109 9 527,-1 1-1,1 0 1,0 0-1,-1 2 1,1 0-1,15 5 1,-28-8 80,0 1 1,0 0 0,0 0-1,0-1 1,0 1-1,0 1 1,0-1 0,-1 0-1,1 0 1,0 1 0,-1-1-1,1 1 1,-1-1-1,1 1 1,-1-1 0,0 1-1,1 0 1,-1 0-1,0 0 1,1 2 0,-2-2 4,0 0 0,0 0-1,0 1 1,0-1 0,0 0 0,0 0 0,0 0 0,-1 0 0,1 0 0,-1 0 0,0 0 0,1 0 0,-1 0 0,0 0 0,0 0 0,-3 3 0,-3 5 14,-2-1 0,1 0-1,-1 0 1,0-1 0,-18 12-1,-51 33-123,-112 58-1,166-100-1213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3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186 291 11907,'-1'1'46,"-22"13"1678,-37 28 0,52-35-1484,1 0-1,0 0 1,0 0 0,0 1 0,1 0-1,1 1 1,-1-1 0,-4 12-1,3-5-68,1 0-1,1 0 0,0 0 0,0 1 0,2 0 0,0 0 0,1 0 0,1 0 0,0 0 1,2 20-1,0-25-133,1-1 0,0 0 1,0 0-1,1 0 0,1 0 1,0 0-1,0-1 0,0 0 1,2 0-1,-1 0 0,1 0 1,0-1-1,1 0 0,-1 0 1,2-1-1,-1 1 0,10 6 1,15 7-23,2-1 1,-1-1 0,2-2 0,1-1 0,0-2 0,0-2-1,44 9 1,-51-16-29,-1-1 1,0-1-1,1-2 0,0-1 0,-1-1 0,1-1 1,-1-2-1,1-1 0,-2-1 0,1-1 0,0-1 0,-2-2 1,1-1-1,45-26 0,-50 25 13,0-2 0,-1 0-1,0-1 1,-1-2 0,-1 0 0,-1-1-1,0 0 1,-2-2 0,0 0 0,-1-1 0,-1 0-1,-1-1 1,-1-1 0,-1 0 0,-1-1-1,13-42 1,-19 47 56,-1-1-1,0 0 0,-1 1 0,-1-1 1,-2-20-1,0 27 29,-1 0 1,0 1 0,-1-1-1,0 1 1,-1 0-1,0 0 1,-1 0 0,-1 0-1,-7-12 1,1 7 56,0 0 0,-2 2 0,1 0 0,-2 0 0,0 1 0,-1 1 0,0 1 0,-1 0 1,0 1-1,-1 1 0,0 0 0,0 2 0,-1 0 0,0 1 0,-1 1 0,0 0 0,0 2 0,-23-3 0,10 4-24,0 0 0,-1 3 0,1 0-1,0 3 1,-1 0 0,1 2 0,1 2-1,-1 1 1,1 1 0,-46 21 0,49-18-283,1 1 1,1 1-1,0 2 1,1 1-1,0 1 1,2 1-1,0 1 1,1 1-1,1 1 1,-30 40-1,-6 32 185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4:3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1534 12355,'5'-1'4441,"15"-15"-3217,16-2-88,22-34 208,20-25 73,42-35-257,32-33-200,46-33-352,13-12-120,26-6-296,-17 16-104,-38 47-32,-24 32-112,-64 44-536,-18 15-400,-27 19-920,-12 10-481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4:31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0 566 13107,'205'-89'7646,"109"-17"-5650,-217 76-1025,66-23-254,618-187 632,-740 228-1623,0 3 1,77-9-1,-112 17-363,-9-1 150,-6-3-2586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7:08.6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 14491,'49'-23'4985,"-28"61"-4417,10 2-184,1-11 16,4-3-127,5-6-546,-12-7-367,0-5-760,1-3-1073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1 11682,'-1'0'7834,"-5"25"-6738,-12 30 17,17-21-137,-2-2-88,11-1-136,9-2-120,6-11-144,6-4-39,1-16-113,-1-7-80,-4-6-128,-2 0-160,-8-2-512,-5 1-433,-7 5-1327,-3-1 1032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4:4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0 663 8922,'29'-10'4409,"39"-21"-592,18-11-2153,40-22-424,21-11-47,22-15-497,10-3-176,-4 5-240,-24 9-272,-30 26-776,-20 15-465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4:4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12203,'24'18'5434,"7"13"-4102,-14-13-514,49 48 1286,97 77 1,15-6-336,154 118 382,9-19-1294,-12-6-1440,-271-189-2656,-48-36 541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123 134 9802,'9'-13'1125,"1"1"1,1 0-1,14-13 0,-24 25-1015,0-1 1,0 1-1,0-1 0,0 1 1,0-1-1,0 1 1,0 0-1,0-1 0,1 1 1,-1 0-1,0 0 0,0 0 1,0 0-1,0 0 0,0 0 1,0 0-1,1 0 0,-1 0 1,0 0-1,0 1 0,0-1 1,0 1-1,0-1 0,0 0 1,0 1-1,0 0 1,0-1-1,0 1 0,0 0 1,0-1-1,-1 1 0,1 0 1,0 0-1,0 0 0,-1 0 1,1 0-1,0 1 0,1 0 83,0 1-1,0 0 0,-1 0 0,1 1 1,-1-1-1,0 0 0,1 0 0,-2 1 1,1-1-1,0 5 0,-1-4-39,0 0 0,-1 0 0,0-1 0,0 1 0,0 0 0,0-1 0,0 1 0,-1-1 0,0 1 0,1-1 0,-1 0 0,-1 1 0,1-1 0,0 0 0,-1 0 0,1-1 0,-1 1 0,0 0 0,0-1 0,0 0 0,0 0 0,-1 0 0,1 0 0,0 0 0,-1-1 0,0 1 0,-6 1 0,4-1-23,0 0 1,0-1 0,0 0-1,0 0 1,0 0-1,0-1 1,0 1 0,0-2-1,0 1 1,0-1 0,0 1-1,0-2 1,0 1-1,0-1 1,0 0 0,1 0-1,-8-4 1,9 3-125,0 0 1,0 0-1,1 0 0,-1-1 1,1 0-1,0 1 0,0-1 1,0 0-1,1-1 0,-1 1 1,1 0-1,0-1 0,0 1 1,1-1-1,-1 0 1,1 0-1,0 1 0,0-1 1,1 0-1,-1 0 0,1 0 1,0 0-1,1 0 0,-1 0 1,3-8-1,-2 9-95,0 0-1,0 0 1,0 0-1,0 1 1,1-1 0,0 1-1,0-1 1,0 1-1,0 0 1,0 0-1,1 0 1,-1 0 0,1 0-1,0 0 1,0 0-1,0 1 1,0 0-1,0 0 1,0 0 0,1 0-1,-1 0 1,1 0-1,0 1 1,-1 0-1,1 0 1,0 0 0,0 0-1,0 0 1,-1 1-1,1 0 1,0 0-1,7 0 1,1 2-470,0 1 0,0 0 0,23 9 0,-22-8 226,-1 1-1,1-2 0,17 4 1,-21 21 4067,0-4-3351,21 40 1,-25-55-301,0-1 0,0 1 0,1-1 0,0 0 0,1-1 0,0 0 0,0 0 0,14 10 0,-11-10 9,1-1 0,23 10 0,-30-14-116,0-1-1,0 1 0,-1-1 1,1 0-1,0-1 0,0 1 1,0 0-1,1-1 0,-1 0 1,0 0-1,0-1 0,6 0 1,-10 1-48,1-1 1,-1 1 0,1 0 0,-1-1-1,0 1 1,1-1 0,-1 1 0,1-1 0,-1 1-1,0-1 1,1 1 0,-1-1 0,0 0-1,1 1 1,-1-1 0,0 1 0,0-1 0,0 0-1,0 1 1,0-1 0,0 1 0,0-1-1,0 0 1,0 1 0,0-1 0,0 0 0,0 1-1,0-1 1,0 1 0,0-1 0,-1-1-1,-6-8-673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82 234 9570,'-11'14'696,"1"2"0,1-1 0,1 1 0,0 1-1,1 0 1,1 0 0,0 0 0,1 0 0,1 1 0,-3 26 0,7-35-666,-1-1-1,1 1 1,1-1 0,0 1 0,0-1-1,0 1 1,1-1 0,0 0 0,1 0 0,0 0-1,0 0 1,1 0 0,0-1 0,0 1-1,1-1 1,0 0 0,0 0 0,0-1 0,1 0-1,0 0 1,0 0 0,1 0 0,0-1-1,9 6 1,6 0-19,0 0 0,0-1 0,0-1 0,1-1 0,1-1 0,-1-2 1,42 6-1,-30-8-65,1-1 0,-1-2 0,0-1 1,57-10-1,-72 7 5,1-2 1,-1 0-1,0-1 0,0-1 0,-1-1 1,0-1-1,-1-1 0,0 0 0,-1-1 1,0-1-1,25-25 0,-31 28 102,-1-1 0,0-1 0,0 0 1,-1 0-1,-1 0 0,0-1 0,-1-1 0,0 1 0,-1-1 0,-1 0 0,0 0 0,-1-1 0,0 0 0,-1 0 0,-1 0 0,1-26 1,-4 31 92,0 0 1,0 1 0,-1-1 0,0 1 0,-1-1 0,0 1-1,-1 0 1,0 0 0,-9-16 0,4 11 113,-1 1-1,0 0 1,-1 0 0,-24-20 0,18 19-212,-1 2 1,1 0-1,-2 1 1,0 1-1,0 0 1,-1 2-1,0 0 1,0 1-1,-1 1 1,1 1-1,-2 1 1,1 1-1,0 1 1,0 1-1,-24 1 1,17 1-209,0 2-1,1 0 1,0 2 0,0 1 0,0 1-1,1 1 1,0 2 0,0 0 0,1 2-1,0 1 1,-29 20 0,-43 41-1251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6 251 10946,'-6'-3'3791,"24"7"-2373,49 9-579,-38-11-469,32-1-1,-54-1-310,1-1 1,0 1-1,0-1 0,-1-1 1,1 0-1,-1 0 0,1 0 1,-1-1-1,8-4 1,-14 6 4,0 0 1,0 1-1,0-1 1,0 0-1,0 0 1,0 0-1,0 0 1,-1 0-1,1-1 1,0 1 0,-1 0-1,1 0 1,-1 0-1,0 0 1,1-1-1,-1 1 1,0 0-1,1-1 1,-1 1-1,0 0 1,0 0-1,0-1 1,0 1 0,0 0-1,-1-1 1,1 1-1,0 0 1,-1 0-1,1-1 1,-1 1-1,0-2 1,-2-2 275,1 0-1,-1 0 1,0 0 0,0 0 0,0 1-1,-6-7 1,-8-4 904,-31-23-1,31 26-629,2 0 0,-27-27 0,41 38-595,0 0 1,0 0-1,-1 0 0,1-1 0,1 1 1,-1 0-1,0 0 0,0 0 0,0-1 1,1 1-1,-1 0 0,0-1 0,1 1 0,0-1 1,-1 1-1,1-1 0,0 1 0,0-1 1,-1 1-1,1-1 0,0 1 0,1-1 1,-1 1-1,0-3 0,1 3-29,0 0-1,0 0 1,0 0-1,1 0 1,-1 0-1,0 0 1,0 0-1,1 0 1,-1 0-1,0 0 1,1 1 0,-1-1-1,1 1 1,-1-1-1,1 1 1,-1-1-1,1 1 1,2 0-1,7-1-258,-1 0-1,1 1 1,0 0-1,0 1 1,11 2-1,-12-1-256,-1 1 0,1 0 0,-1 0 0,0 1 0,0 0 1,0 0-1,8 7 0,19 14-2723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5 231 14611,'0'3'6041,"0"-10"-3424,0-5-481,-3-13-519,3-6-241,-1-10-664,1-1-264,1 4-576,-2 9-600,7 20-1608,2 9-961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53 204 11138,'-31'16'2128,"9"-5"4360,27-17-5774,-1 0 0,0 0 0,-1 0 0,1-1 1,2-7-1,2-9 250,6-31 0,-9 34-532,-4 18-407,-1 1 1,0-1-1,1 1 0,-1-1 1,1 1-1,0-1 0,-1 1 1,1 0-1,0-1 0,0 1 1,0 0-1,0 0 0,2-3 1,-2 4-18,0 0 0,0-1 0,-1 1 0,1 0 0,0 0 0,0 0 1,0-1-1,0 1 0,0 0 0,0 0 0,0 0 0,0 1 1,0-1-1,-1 0 0,1 0 0,0 0 0,0 1 0,0-1 0,0 0 1,0 1-1,-1-1 0,1 1 0,0-1 0,0 1 0,-1-1 1,2 2-1,9 7 10,-1-1 0,-1 2 0,12 13 0,-16-15-15,0-1 0,1-1 0,0 1 0,1-1 0,0 0 0,0 0 0,0-1 0,0 0 0,1 0 0,0-1 0,8 4 0,-15-8 6,0 1 1,0-1-1,1 1 1,-1-1-1,0 0 0,0 0 1,0 0-1,0 1 1,0-1-1,1 0 1,-1 0-1,0-1 1,0 1-1,0 0 1,0 0-1,1 0 0,-1-1 1,0 1-1,0-1 1,0 1-1,0-1 1,0 1-1,0-1 1,0 0-1,0 1 1,0-1-1,0 0 0,-1 0 1,1 0-1,0 1 1,0-1-1,-1 0 1,1 0-1,0 0 1,-1 0-1,1 0 1,-1-1-1,0 1 0,1 0 1,-1 0-1,0 0 1,1 0-1,-1 0 1,0-3-1,0-5 205,1 1 0,-2-1 0,1 0 0,-4-14 0,3 18-97,-1-11 89,0 10-119,1 0 1,0-1 0,0 1-1,1-1 1,0 1 0,0-1-1,1-6 1,0 11-174,-1 1-1,1-1 1,0 0-1,0 0 1,-1 1-1,1-1 1,0 1-1,1-1 1,-1 1-1,0-1 1,0 1 0,1-1-1,-1 1 1,1 0-1,-1 0 1,1 0-1,-1 0 1,1 0-1,0 0 1,-1 0-1,1 1 1,0-1-1,0 1 1,-1-1-1,1 1 1,0 0-1,0-1 1,0 1 0,3 0-1,22 0-2275,1 0-478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314 111 12443,'1'0'257,"-1"1"0,1-1 0,0 1 0,-1-1 1,1 1-1,-1-1 0,1 1 0,-1-1 1,1 1-1,-1 0 0,0-1 0,1 1 0,-1 0 1,0-1-1,1 1 0,-1 0 0,0-1 0,0 1 1,1 0-1,-1 0 0,0-1 0,0 1 0,0 0 1,0 0-1,0-1 0,0 1 0,0 0 1,-1 0-1,1 0 0,-1 1-5,0 0 0,0 0-1,0 0 1,0 0 0,-1 0 0,1-1 0,-1 1-1,1-1 1,-1 1 0,-2 1 0,-4 3 198,0 0 1,-1-1-1,-16 7 1,9-5 190,0-2 1,0 0 0,-32 5-1,38-8-410,1-1-1,-1-1 1,0 0-1,0 0 1,1-1-1,-1 0 1,0-1-1,-12-3 1,19 3-186,-1 1 1,1-1-1,-1 0 1,1 0-1,0 0 1,0 0 0,0 0-1,0-1 1,0 0-1,0 1 1,1-1-1,-1 0 1,1 0 0,0 0-1,0-1 1,0 1-1,0 0 1,1-1-1,-1 1 1,1-1 0,0 0-1,0 0 1,0 1-1,0-1 1,1 0-1,0 0 1,-1 0 0,2-7-1,-1 6-53,1 1-1,-1-1 1,1 0 0,0 1-1,0-1 1,1 0 0,-1 1-1,1-1 1,0 1 0,1 0-1,-1 0 1,1-1 0,-1 2-1,1-1 1,0 0 0,1 0-1,-1 1 1,1 0 0,-1 0-1,1 0 1,0 0 0,0 0 0,5-1-1,-2 1-116,0 1 1,0 0-1,0 0 0,0 1 1,0 0-1,0 0 0,0 1 1,0 0-1,0 0 0,0 1 1,1 0-1,6 2 0,5 2-1149,0 1 0,38 16-1,-2 4-1801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15291,'63'-31'5412,"-63"30"-5242,1 1 1,-1 0-1,1-1 0,0 1 1,-1 0-1,1-1 0,-1 1 0,1 0 1,0 0-1,-1-1 0,1 1 1,0 0-1,-1 0 0,1 0 0,0 0 1,-1 0-1,1 0 0,0 0 1,1 1-1,-2 5 159,-1-4 152,0 19-123,-1 0 0,0 0 1,-2 0-1,-1-1 0,-9 26 0,-2-7-354,15-38-7,0 0 0,1 1 1,-1-1-1,0 0 0,0 0 1,0 1-1,0-1 0,0 0 0,0 0 1,0 0-1,0 0 0,0-1 1,0 1-1,-1 0 0,1 0 1,0-1-1,0 1 0,-1 0 0,1-1 1,-3 1-1,9-2-25,0 0 0,0 0-1,-1 0 1,1-1 0,0 0 0,-1 0-1,1 0 1,-1 0 0,1-1 0,-1 0-1,5-4 1,20-11-556,9 2-154,-18 8 557,27-16-1,-40 20 275,0 0 0,-1-1 0,1 0-1,-1-1 1,0 1 0,-1-1 0,7-9-1,7-16 584,-8 15 2529,-11 29-3238,1 0 0,1 1 0,0-1 0,1 0 0,1 0 0,0 0-1,0 0 1,1-1 0,1 1 0,0-1 0,1-1 0,8 13 0,5 4-1869,-2-4-631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15579,'12'0'5962,"20"0"-4562,10 4-632,10-1-904,4 0-656,-10 0-1425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38 10834,'-3'3'9114,"3"-5"-7705,12 1-81,39-5-136,-23-2-360,0 4-184,0-6-247,2 7-97,-10-2-176,-3 3-16,-7 2-304,-5 0-297,-3 0-711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34 9458,'0'-7'4349,"0"6"-4204,1 0 1,-1 0 0,0 0-1,0 1 1,0-1 0,0 0 0,0 0-1,0 0 1,0 0 0,0 1-1,0-1 1,0 0 0,0 0-1,0 0 1,-1 1 0,1-1-1,0 0 1,-1 0 0,1 1 0,0-1-1,-1 0 1,1 0 0,-1 1-1,1-1 1,-1 1 0,0-1-1,1 0 1,-1 1 0,1-1-1,-1 1 1,0-1 0,0 1-1,1 0 1,-1-1 0,0 1-1,0 0 1,1-1 0,-1 1 0,0 0-1,0 0 1,0 0 0,1 0-1,-1 0 1,0 0 0,-1 0-1,-5 0 91,1 0 1,-1 1-1,0 0 0,1 0 0,-1 1 0,1 0 0,-1 0 0,-9 5 0,-52 28 367,64-32-541,-22 12 324,-42 33 0,57-39-261,1 1 0,-1 0-1,2 0 1,-1 1 0,-14 23 0,23-32-101,-1 0 0,1 0 0,0 0 0,0 0 1,0 1-1,0-1 0,0 0 0,1 1 0,-1-1 1,1 1-1,0-1 0,-1 1 0,1-1 0,0 0 0,0 1 1,1-1-1,-1 1 0,1 3 0,0-4-12,0 0-1,1 0 1,-1 0-1,0 0 1,1-1-1,0 1 0,-1 0 1,1-1-1,0 1 1,0-1-1,-1 0 1,1 1-1,0-1 1,0 0-1,1 0 1,-1 0-1,0-1 0,0 1 1,0 0-1,5 0 1,9 1-2,1 0 0,0-2 1,0 1-1,-1-2 0,1 0 1,0-1-1,-1-1 0,1-1 1,-1 0-1,0-1 0,0 0 1,-1-2-1,1 0 0,14-9 0,-19 9 85,0-1 0,14-13 0,-22 19 12,0-1 0,0 1 0,-1-1 0,1 0 0,-1 0 0,1 0 0,-1-1 0,0 1 0,0 0 0,-1-1 0,3-4 0,-4 8-80,-1 0 0,1 0 1,0 0-1,0 1 0,0-1 0,0 0 0,0 0 1,0 0-1,0 0 0,-1 0 0,1 0 1,0 0-1,0 0 0,0 0 0,0 0 0,0 0 1,0 0-1,-1 0 0,1 0 0,0 0 1,0 0-1,0 0 0,0 0 0,0 0 1,-1 0-1,1 0 0,0 0 0,0 0 0,0 0 1,0 0-1,0 0 0,-1 0 0,1 0 1,0 0-1,0 0 0,0 0 0,0-1 0,0 1 1,0 0-1,0 0 0,0 0 0,-1 0 1,1 0-1,0 0 0,0 0 0,0-1 1,0 1-1,0 0 0,0 0 0,0 0 0,0 0 1,0 0-1,0 0 0,0-1 0,0 1 1,0 0-1,0 0 0,0 0 0,0-1 0,-2 2 96,-4 4-39,0 0 0,0 1 0,1 0 0,-1 0-1,1 0 1,0 0 0,1 1 0,0 0 0,0 0 0,0 0 0,1 0 0,0 1-1,0-1 1,1 1 0,0 0 0,-2 11 0,4-17-235,0 0 0,0 0 1,1 0-1,-1 0 0,0 0 0,1 0 0,-1 0 1,1 0-1,-1-1 0,1 1 0,0 0 1,0 0-1,0 0 0,0-1 0,0 1 1,0 0-1,1-1 0,-1 1 0,2 1 1,22 16-2974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0 475 17260,'3'-15'6817,"2"-19"-4664,1-16-689,-3-21-728,-2-4-232,-3-4-584,-3 7-456,-1 25-1088,2 15-881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14459,'-22'42'5625,"48"-51"-3792,10 1-425,19 3-256,-1 5-168,-2 5-375,-6 7-201,-20 6-280,-11 5-8,-26 0 88,-16 2 24,-29-3 152,-5-2 16,-1-9-104,8-3-184,27-11-952,11-5-696,30-6-1417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71 12027,'-49'41'4980,"34"-27"-4780,-1 1 0,2 0 0,0 1 1,-22 32-1,25-29-63,0 1 0,1 0-1,1 0 1,1 1 0,1 0 0,0 1 0,-5 37-1,10-48-107,1 0 0,1 0-1,0-1 1,0 1-1,1 0 1,0 0-1,1 0 1,0-1-1,1 1 1,0-1-1,1 1 1,0-1-1,0 0 1,1-1 0,0 1-1,1-1 1,12 15-1,-8-13-23,1-1 1,1 0-1,0 0 0,0-1 1,1-1-1,0 0 0,0-1 0,1 0 1,0-1-1,0-1 0,0 0 0,1 0 1,24 3-1,-8-4 4,-1-1 1,1-2-1,0-1 1,-1-1-1,54-9 1,-49 3-43,0-2-1,0-2 1,-2 0 0,1-3 0,-1 0-1,-1-2 1,32-22 0,-23 10 52,-2-1 1,0-2 0,-2-2-1,50-57 1,-75 77-5,-1 0 1,-1-1-1,-1 0 0,15-29 1,-21 37-2,-1 0 0,1 1 1,-2-1-1,1 0 0,-1 0 0,0 0 1,0 0-1,0-1 0,-1 1 0,0 0 1,0 0-1,-1 0 0,0 0 0,0 0 1,0 0-1,-1 0 0,-2-8 0,-1 5 53,0 0 0,0 1 0,-1-1 0,0 1-1,-1 0 1,1 1 0,-2 0 0,1 0 0,-1 0 0,0 1-1,-14-9 1,1 3 171,0 0 0,-1 2 0,-44-15 0,40 18-94,0 1-1,0 1 1,-1 1 0,0 2 0,0 0-1,1 2 1,-1 1 0,-37 6-1,20 1-67,0 2 0,1 1 0,0 3 0,-49 23-1,56-21-163,-37 23 0,58-29-98,0 0 0,1 1 0,0 0 0,-23 25-1,-16 34-1200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18 237 12379,'-16'29'3914,"14"-21"-2543,5-7-222,5-8 558,-2-7-992,-1-2 0,-1 1 0,-1 0 0,0-1 0,1-25 0,1 0-78,-3 22-391,-2 14-170,0 1 0,1-1 0,-1 0 0,1 1 0,0-1 0,1 1 1,-1 0-1,4-8 0,-5 12-70,0 0 0,0 0 0,0 0 0,0 0 0,1 0 0,-1 0 0,0-1 0,0 1 0,0 0 0,0 0 0,0 0 0,1 0 0,-1 0 0,0 0 0,0 0 0,0 0 0,0 0 1,1 0-1,-1 0 0,0 0 0,0 0 0,0 1 0,0-1 0,0 0 0,1 0 0,-1 0 0,0 0 0,0 0 0,0 0 0,0 0 0,0 0 0,1 0 0,-1 1 0,0-1 0,0 0 0,0 0 0,0 0 1,0 0-1,0 0 0,0 0 0,0 1 0,0-1 0,0 0 0,0 0 0,1 0 0,-1 1 0,5 9 72,-4-8-34,3 5-29,0 0 0,0-1-1,0 1 1,1-1-1,0 0 1,0-1-1,0 1 1,1-1-1,0 0 1,0 0 0,0-1-1,0 0 1,1 0-1,9 4 1,-12-6-27,-1-1-1,1 0 1,1 0 0,-1 0-1,0-1 1,0 1 0,0-1 0,0 0-1,0 0 1,0 0 0,1-1 0,-1 1-1,0-1 1,0 0 0,0 0-1,0-1 1,0 1 0,-1-1 0,1 0-1,0 0 1,-1 0 0,1 0 0,-1-1-1,0 1 1,0-1 0,0 0 0,0 0-1,3-4 1,0-1 20,0 1 0,-1-1 0,0 0 1,-1 0-1,0 0 0,0-1 0,-1 0 0,0 1 0,0-1 0,2-19 0,-5 26 521,-3 8-293,-1 11 9,0 77-18,4-85-518,0 0 1,1 0-1,0 0 0,1 0 1,0-1-1,0 1 1,1 0-1,5 9 0,-7-15-29,0-1-1,0 0 0,1 0 1,-1 0-1,1 0 0,-1 0 1,1 0-1,0 0 0,0-1 1,0 1-1,0-1 0,0 1 0,0-1 1,3 2-1,11-1-2870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9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9034,'3'-9'689,"18"-70"6909,-21 77-7301,1 0 0,-1 1 1,1-1-1,-1 1 0,1-1 0,0 1 0,0 0 0,0-1 0,-1 1 1,3-2-1,-3 3-218,1-1 0,-1 1 0,0 0 0,1 0 0,-1-1 0,0 1 0,1 0 0,-1 0 0,1 0 0,-1-1 0,0 1 0,1 0 0,-1 0 0,1 0 0,-1 0 1,0 0-1,1 0 0,-1 0 0,1 0 0,-1 0 0,0 0 0,1 0 0,-1 0 0,1 0 0,-1 1 0,0-1 0,1 0 0,-1 0 0,1 0 0,-1 0 0,0 1 0,1-1 0,-1 0 0,0 0 0,1 1 0,-1-1 1,0 0-1,0 1 0,1-1 0,-1 0 0,0 1 0,0-1 0,0 0 0,1 1 0,-1-1 0,0 1 0,0-1 0,0 0 0,0 1 0,0 0 0,4 8 293,-1 0 0,0 0-1,0 0 1,-1 1 0,1 9 0,-3-13-310,1 1 0,0 0 1,1 0-1,-1-1 0,1 1 1,1-1-1,-1 1 0,1-1 1,0 0-1,0 0 1,1 0-1,0-1 0,4 6 1,-5-9-31,0 0 0,-1 0 0,1 0 1,0-1-1,0 1 0,0-1 0,0 0 1,0 1-1,0-1 0,0-1 0,1 1 0,-1-1 1,0 1-1,0-1 0,1 0 0,-1 0 1,0 0-1,0 0 0,1-1 0,-1 1 1,0-1-1,4-1 0,2-1 67,0-1 1,0 0-1,0 0 0,0 0 0,-1-1 1,8-7-1,-11 9-112,0-1 1,0 1-1,0-1 1,-1-1-1,0 1 1,0-1-1,0 1 1,0-1-1,-1 0 0,0 0 1,0-1-1,0 1 1,-1-1-1,0 1 1,0-1-1,0 0 1,-1 0-1,1 0 1,-2 0-1,1 0 0,-1 0 1,1 0-1,-2 0 1,1 0-1,-1 0 1,0 0-1,0 0 1,0 0-1,-1 0 1,0 0-1,-4-8 0,-15-23-3730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39 13931,'30'-34'5433,"-25"29"-2541,-4 7-1877,-3 6-146,-47 102 574,24-56-1450,-6 2 88,33-59-80,0 0 0,1 0 0,-1 0-1,1 0 1,0 0 0,0 1-1,0-1 1,1 1 0,5-4-1,35-14-81,-36 17 68,1 1 1,-1 0 0,1 0-1,-1 0 1,1 1 0,-1 0-1,16 1 1,0 3-486,35 7 1,-41-7 20,-7-1-293,0 0 0,1-1 0,-1-1 0,14 0 0,7-5-2884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0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125 267 13091,'60'8'6241,"-56"-21"-2232,-4-7-1905,4 0-423,-9-8-777,2-3-288,-5 0-800,-3-2-376,-5 7-856,-5-2-577,-5 10-839,-6 2-569</inkml:trace>
  <inkml:trace contextRef="#ctx0" brushRef="#br0" timeOffset="1">13 1 15283,'-13'2'5994,"60"4"-4170,5-1-384,1 0-632,1 0-199,-18-1-825,-4 1-577,-20 3-1543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10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22 227 10834,'-3'-7'6610,"2"-10"375,-1-6-4384,0-7-1577,2-5-344,-4-3-728,-2 2-504,3 9-1392,4 13-905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1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11386,'16'44'10499,"-16"-53"-9443,3-7-384,-2-16-424,3 1-296,-1-7-1224,-2 0-753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13 302 10626,'-12'13'3697,"16"-16"-791,22-27-71,-3-3-1144,34-63-1,-46 74-1139,-1 1 0,-2-2-1,-1 1 1,7-33 0,-10 45 542,1 14-695,2 20-98,3 29-210,-4-20-214,16 52 0,-18-74-368,0-1 0,1-1-1,-1 1 1,2 0 0,-1-1 0,1 0 0,1 0 0,0-1-1,10 10 1,-6-8-1524,-6-5-106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58 11066,'-27'-49'5964,"25"43"-929,6 3-3296,8 3-1814,-10 1 711,106 3 2594,-95-2-3067,0 0-1,-1 0 1,1 1-1,-1 1 1,1 0-1,11 6 1,-22-10-152,0 1 0,-1 0 0,1 0 1,0 0-1,-1 0 0,1 0 0,-1 1 1,1-1-1,-1 0 0,1 1 0,-1-1 0,0 1 1,0-1-1,0 1 0,0 0 0,2 3 0,-3-4-6,0 1 0,0-1 0,0 0 0,0 0 0,0 1 0,0-1 0,0 0 0,0 0 0,-1 1 0,1-1 0,0 0 0,-1 0 0,1 0 0,-1 0 0,1 0 0,-1 1 0,0-1 0,1 0 0,-3 1 0,-2 4 7,-1-1 1,0 0 0,-1 0 0,1 0 0,-1-1 0,-11 5 0,-6 3 5,-1-2 0,0-1 0,-1 0 0,0-2-1,0-2 1,-28 4 0,28-10-523,22-1-420,13-3-688,10 1-881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1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17412,'-22'28'6396,"-5"21"-4825,19-34-1535,-17 28 0,9-23-21,-20 20 0,42-39 95,16-6-8,26-5-28,-12 7-64,-9 1-81,37 1 0,-57 1 84,0 1 1,0 0-1,0 0 1,0 1-1,0 0 1,0 0-1,-1 0 1,1 1-1,-1 0 0,9 5 1,-6-1 44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11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13411,'17'-46'3261,"-10"26"606,-16 51 105,6-21-3542,1 0 0,-1 0 0,2 1 0,-1-1 0,2 1 0,0 15 0,0-23-397,0-1 1,0 0-1,0 0 0,1 0 0,-1 1 1,1-1-1,0 0 0,-1 0 0,1 0 0,0 0 1,0 0-1,0 0 0,1 0 0,-1-1 0,0 1 1,1 0-1,-1-1 0,1 1 0,0-1 1,-1 1-1,1-1 0,0 0 0,0 0 0,0 1 1,0-1-1,0-1 0,0 1 0,0 0 1,0 0-1,0-1 0,1 1 0,-1-1 0,0 0 1,0 0-1,0 0 0,1 0 0,1 0 0,4-1-67,-1 0 0,0 0-1,0 0 1,0-1-1,0 0 1,0-1-1,0 1 1,10-7-1,-11 6-581,-1 0-1,0-1 1,0 0-1,0 0 1,9-9 0,-1-2-1762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5:1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15139,'7'0'5954,"9"4"-3826,8-1-472,9-1-271,1 5-273,2-2-544,0-2-240,-14 2-680,-7-2-488,-13 2-1321,-2 4-591</inkml:trace>
  <inkml:trace contextRef="#ctx0" brushRef="#br0" timeOffset="1">0 226 14491,'12'0'6169,"18"-7"-3368,8 3-881,-1 1-847,1-4-305,-8 4-432,-2-1-408,-16 3-1112,-1 1-897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1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0 568 11458,'10'-4'4249,"29"-7"-2928,11-13-9,41-17 152,28-13-87,44-19-481,14-2-248,15-1-360,-1 5-96,-20 20-160,-18 7-272,-46 18-824,-27 8-617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1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8570,'-8'3'6455,"0"-5"-3568,10 1-1765,15 4 40,15 8-1,48 23-1,-26-11-433,625 300 3379,-512-239-3856,139 77-108,-174-68-1574,-120-88 347,-9-14-932,-1-7-179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1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14539,'5'86'5769,"-5"-94"-3656,1-10-425,-1-24-504,2-5-303,1-15-641,1 4-392,-4 19-1089,-7 5-719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15867,'7'5'6018,"15"3"-4450,11 0-208,19-11-359,6-2-265,4-7-384,-2 3-384,-8 5-1040,-8 4-665,-19 10-3632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11666,'2'-2'5738,"25"0"-777,2-4-3065,22-1-616,12-1-135,4 3-585,1 0-336,-4 5-936,-11 0-649,-20 2-1151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208 166 12339,'-23'27'2964,"-28"43"0,28-33-2641,3 0 0,0 1 0,3 1 0,-21 69 0,33-92-289,2-1 1,0 1 0,1 1 0,0-1-1,2 0 1,0 0 0,0 1-1,2-1 1,0 0 0,1 0 0,0 0-1,1 0 1,1-1 0,1 1 0,0-1-1,15 26 1,-14-29-45,2 0 0,-1 0-1,2-1 1,0 0 0,0 0 0,0-1-1,2 0 1,-1-1 0,1-1 0,0 0 0,1 0-1,0-1 1,0-1 0,0 0 0,1-1-1,0 0 1,0-1 0,26 4 0,-16-6-1,0-1 0,0-1 0,1-2 0,-1 0 0,0-1 0,-1-1 0,1-2 0,-1 0 0,0-1 0,0-2 1,-1 0-1,0-1 0,0-2 0,-1 0 0,-1-1 0,34-28 0,-31 21 2,-1 0 1,-1-1-1,-1-1 0,0-1 1,-2-1-1,-1-1 0,-1 0 1,-1-1-1,-1-1 1,-1 0-1,-2 0 0,-1-2 1,8-34-1,-12 36 73,-2 0-1,-1 0 1,-2-1 0,-3-50 0,1 61 32,-2 0 0,0 0 0,-1 0 0,0 0 0,-2 0 0,0 1 0,-1 0 0,-15-26 0,16 33-37,0 1 0,-1 0-1,0 1 1,0-1 0,-1 1 0,0 1 0,0-1 0,-1 1-1,1 1 1,-1 0 0,-1 0 0,1 1 0,0 0 0,-1 0-1,0 1 1,0 0 0,0 1 0,0 0 0,-1 1 0,-13 0-1,-4 0 12,0 2 0,0 1 0,0 2 0,0 0 0,0 2-1,-37 13 1,27-6-214,0 3 0,2 0 0,-1 3 0,2 1 0,-53 39 0,-31 35-1122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19 11306,'-3'-6'4873,"6"1"-2200,1-1-993,10 5-303,4 3-209,2 3-480,3 3-224,2 6-712,-1-1-416,-9-2-960,-3-3-521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18 324 13971,'-2'-9'6481,"-1"-11"-2456,-2-8-1624,-1-15-1193,4-5-344,2-8-520,3 2-280,4 20-856,1 6-584,2 25-1617,3 6-1208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70 248 16476,'-3'-7'6433,"-2"-2"-4353,-5-9-663,-1-10-529,-1-4-280,-1-11-608,7 3-472,1 6-1096,0-2-737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14403,'13'-2'5585,"17"2"-3536,12 2-497,15 3-136,0 0-311,8 0-585,-2-1-344,1-2-688,-8 3-425,-10 0-1063,-10 0-513</inkml:trace>
  <inkml:trace contextRef="#ctx0" brushRef="#br0" timeOffset="1">20 626 15371,'21'-2'5874,"23"-6"-4250,13 0-120,14-2-376,-2 1-287,5 5-513,1 0-400,-23-1-881,-11 3-807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12035,'5'3'910,"1"1"1,1-1-1,-1 0 1,0-1-1,1 1 1,6 0-1,45 4 1251,-32-8-1755,0 0-1,33-7 1,-44 5-276,-5 2-80,0 0 1,0-1-1,-1 0 1,1 0-1,-1-1 0,1 0 1,-1-1-1,0 0 1,-1-1-1,1 0 0,15-11 1,-23 15-48,0 0 0,0 0 0,0 0 0,0 0 0,0-1 1,0 1-1,0 0 0,0-1 0,0 1 0,-1 0 0,1-1 0,0 1 1,-1-1-1,1 1 0,-1-1 0,0 1 0,0-1 0,1 0 0,-1 1 1,0-1-1,0 1 0,0-1 0,-1 1 0,1-1 0,0 0 0,-1 1 0,1-1 1,-1 1-1,1-1 0,-1 1 0,1 0 0,-1-1 0,0 1 0,0 0 1,0-1-1,0 1 0,0 0 0,0 0 0,0 0 0,0 0 0,-3-2 1,-7-6 28,0 1 1,0 0-1,-24-12 1,27 16-12,-221-106 2302,224 108-2196,1-1 1,-1 0 0,1 0-1,0-1 1,-6-4 0,9 7-112,1 1 1,-1-1 0,0 0-1,1 0 1,-1 1 0,1-1-1,-1 0 1,1 0 0,-1 1-1,1-1 1,0 0 0,-1 0-1,1 0 1,0 0 0,0 0-1,-1 0 1,1 0 0,0 0-1,0 1 1,0-1-1,0 0 1,0 0 0,0 0-1,1 0 1,-1 0 0,0 0-1,0 0 1,1 0 0,-1 1-1,0-1 1,1 0 0,-1 0-1,1 0 1,-1 1 0,1-1-1,0 0 1,-1 0 0,1 1-1,0-1 1,-1 1 0,2-2-1,4-1-21,0-1 0,0 1 0,0 0 0,0 0 0,1 1 0,-1 0 0,1 0-1,0 0 1,0 1 0,0 0 0,12 0 0,-2 0-407,1 1 0,-1 1 0,28 5 0,11 10-1890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16283,'47'62'8194,"-50"-74"-7050,-1-5-655,-5-8-425,4-7-1009,-5-2-703,2 3-128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75 12091,'-2'-1'5785,"14"-4"-1544,30-3-3041,73-7-208,-58 8-608,-3 3-544,3 4-1496,-3-2 2056</inkml:trace>
  <inkml:trace contextRef="#ctx0" brushRef="#br0" timeOffset="1">470 345 14179,'35'-7'8459,"-3"-9"-6086,26-30-1824,-56 43-277,23-21 87,-2-1-1,-1-1 0,0-1 1,-3-1-1,0-1 0,26-55 1,-38 57 42,-7 25-291,1 5-19,0 4-41,-1 30-24,-1-9-144,4 11-1074,3 0-1,0 0 1,3-1 0,25 70 0,-13-52-1720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16812,'13'0'6097,"19"0"-4937,15-4-584,10 1-312,0-5-280,3 5-1176,-8 0-904</inkml:trace>
  <inkml:trace contextRef="#ctx0" brushRef="#br0" timeOffset="1">610 383 18900,'54'-15'6809,"-54"-9"-5800,0-5-361,2-12-376,4 2-336,-3-6-848,-3-3-465,-6 8-1031,-10-3-329</inkml:trace>
  <inkml:trace contextRef="#ctx0" brushRef="#br0" timeOffset="2">471 1 13283,'24'3'5465,"21"5"-3505,27 5-1111,-2-3-281,8 1-1024,-2-2-697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4 259 16500,'-2'-5'6601,"2"-10"-4153,-1-8-687,2-9-681,3-10-336,1-2-592,-2 3-368,-2 10-880,4 13-584,-3 10-1473,8 8-2424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12587,'-29'7'5137,"-21"1"-3241,-4 15-768,-1 9-111,9-1-369,5 0-136,28 5-344,12-9-288,28 3-752,19-4-337,24-12-295,13-2-56,0-12-585,-9-4-935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33 270 12667,'-5'4'590,"-22"11"2926,26-20-2111,13-12-375,141-191 5858,-118 150-2720,-32 78-4293,1-1 1,1 1-1,1-1 1,0 0-1,2-1 0,0 0 1,1 0-1,21 31 1,-19-35-809,0 0 0,1 0 0,0-1 0,1-1 1,0 0-1,20 13 0,-10-10-1556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88 12107,'-18'13'3467,"-33"28"1,38-29-2849,1 1-1,1 0 1,-11 16 0,16-20-533,0 0 1,1 1-1,-1-1 0,2 1 1,0 0-1,0 0 1,1 0-1,0 1 0,1 0 1,0-1-1,0 1 1,2 0-1,-1 0 0,2 11 1,-1-16-79,1 1 1,0-1-1,1 0 0,0 1 1,0-1-1,0 0 0,1 0 1,0-1-1,0 1 0,0 0 1,9 9-1,-6-8-5,1 1 0,0-2 0,1 1 0,-1-2 0,1 1 0,1 0 0,10 4 0,0-2-21,0 0 0,-1-1 0,2-1 0,0-1 0,0-1 0,0-1 0,22 1 0,-22-4-102,0 0-1,0-2 1,-1 0 0,1-1 0,0-1-1,-1-1 1,35-14 0,-33 11-89,0-2 0,0-1 0,-1-1 0,0-1 0,-1 0 0,23-21 0,-32 24 162,-1 0 0,0 0 0,-1-1 0,0 0 0,0-1 0,-2 1 0,1-1 0,-1-1 0,-1 1 0,-1 0 0,0-1 0,3-14-1,-5 20 156,-1-1 0,0 0-1,0 0 1,-1 0 0,0 1-1,0-1 1,-1 0 0,0 0-1,0 0 1,-1 0 0,0 1-1,0-1 1,-1 1 0,0-1-1,0 1 1,-1 1-1,0-2 1,0 2 0,0-1-1,-2 2 1,-9-12 0,6 9 118,0 1 0,-1 0 1,0 1-1,0 0 0,0 0 0,-1 1 1,0 1-1,-14-6 0,0 4 164,1 1 0,-48-5 0,49 9-280,0 0 0,-2 2 0,2 0 0,-1 2 0,1 0 0,-1 2 1,-23 7-1,33-7-233,1 0 1,-1 0 0,1 2-1,0 0 1,1 0 0,0 1-1,0 0 1,1 1 0,-1 0-1,2 1 1,0 1 0,-16 19-1,-8 28-1749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11298,'13'0'5882,"5"0"-777,21 3-3409,5-3-248,16 2-575,16 1-289,-4-3-944,-1 5-521,-19-2-1319,-21 2 304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2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390 223 12523,'-14'-5'993,"10"4"-671,0 0 0,0 0 1,-1-1-1,1 1 0,0-1 0,1 0 0,-1 0 0,0-1 0,1 1 0,-1-1 0,1 0 0,0 0 1,-1 0-1,2 0 0,-1 0 0,0-1 0,1 1 0,-1-1 0,1 0 0,-2-5 0,-7-12 746,0 0 0,-1 1-1,-1 1 1,-1 0 0,-1 1-1,-23-22 1,48 40-674,-1 1 0,1 1 0,-1 0 0,10 3 0,11 4-348,-1 2 1,50 25 0,-64-28-56,-1 1 0,0 0 0,0 1 0,-1 1 0,-1 0 0,21 23 0,-31-32 8,0-1 0,-1 1 0,1 0 0,-1 1 0,0-1 0,0 0 0,1 0 0,-1 0 0,0 1-1,-1-1 1,1 1 0,0-1 0,-1 1 0,0-1 0,1 1 0,-1-1 0,0 1 0,0-1 0,0 1 0,-1 2 0,0-2 8,0 0 1,-1 0 0,1 0-1,-1-1 1,1 1-1,-1 0 1,0-1-1,0 0 1,0 1-1,0-1 1,-1 0 0,1 0-1,-6 4 1,-5 1 43,0 0 1,0 0 0,-1-2-1,0 1 1,-25 5-1,-14 1-111,0-3-1,-1-1 0,0-3 0,-97-4 0,138-3-1664,22-1-353,25-1-800,-34 4 2878,55-5-3645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31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469 183 7954,'-136'116'2001,"83"-75"-1695,2 2 0,-68 77 0,107-106-170,0 0 1,1 1-1,1 1 0,1 0 1,0 0-1,1 1 0,0 0 0,2 0 1,0 0-1,1 1 0,1 0 1,0 0-1,-1 33 0,5-39-22,0-1-1,1 1 1,1-1-1,0 0 0,0 1 1,1-1-1,1 0 1,0 0-1,0-1 0,1 1 1,1-1-1,0 0 1,0 0-1,0-1 0,1 0 1,1 0-1,0 0 1,0-1-1,15 11 0,4 1 203,1-1 0,1-2 0,1 0 0,0-2 0,48 16 0,-21-11 188,0-2 0,1-3 0,1-3 0,110 9 0,-122-18-386,0-3 1,0-2 0,0-1-1,0-3 1,-1-2-1,77-23 1,-97 21-137,0-1 1,-1-1-1,0-1 0,0-1 1,-2-2-1,0 0 0,-1-1 0,0-2 1,29-32-1,-27 25-49,-2-2-1,-1-1 1,-1-1-1,-2 0 1,-1-1 0,-1-1-1,13-38 1,-24 56 64,-1-1 1,0 0-1,-1 0 1,-1-1-1,0 1 1,-1-1-1,-1 1 1,0-1-1,-4-25 1,0 21 32,-1 0 1,-1 0 0,0 0-1,-2 1 1,0 0 0,-19-31-1,7 18-25,-1 0 0,-2 1-1,0 1 1,-40-37 0,47 52-66,-1 0 1,0 2-1,-1 0 0,-1 1 1,0 1-1,-1 1 0,0 0 1,0 2-1,-22-7 0,11 7-41,-1 2-1,1 1 0,-1 2 0,0 0 0,0 3 0,0 0 0,-42 7 1,-87 19-497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3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46 247 15019,'-38'31'5929,"40"-58"-3992,-2-11-305,-7-7-624,4-2-327,6 3-545,-3 6-376,4 14-1009,1 9-687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3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45 213 12939,'-5'5'572,"4"-3"-267,-1 0 0,1-1 0,0 1-1,-1-1 1,1 0 0,-1 1 0,1-1 0,-1 0 0,0 0 0,1 0-1,-1 0 1,0 0 0,-3 1 0,4-4-88,0 1 0,0-1 0,1 0 0,-1 0-1,0 1 1,1-1 0,-1 0 0,1 0 0,0 0 0,-1 0 0,1 0 0,0 0-1,0 0 1,0 0 0,1 0 0,0-3 0,-6-52 2455,3 41-1833,0 0 0,2-20 0,0 35-825,0 1 1,0 0-1,0 0 1,0 0-1,0 0 0,0-1 1,0 1-1,0 0 1,0 0-1,0 0 0,0 0 1,0-1-1,0 1 1,0 0-1,0 0 0,0 0 1,1 0-1,-1 0 1,0 0-1,0-1 0,0 1 1,0 0-1,0 0 1,0 0-1,1 0 0,-1 0 1,0 0-1,0 0 1,0 0-1,0 0 0,1-1 1,-1 1-1,0 0 1,0 0-1,0 0 0,0 0 1,1 0-1,-1 0 1,0 0-1,0 0 0,0 0 1,0 0-1,1 0 1,-1 1-1,11 4 195,13 15-257,-20-17 111,20 15-30,0 0-1,50 26 0,-62-37-46,1-1 0,0-1 0,0-1 0,1 0-1,-1 0 1,1-1 0,0-1 0,22 1 0,-34-3 15,1 0 1,-1 0 0,0 0 0,0-1 0,1 1-1,-1 0 1,0-1 0,0 0 0,0 0-1,0 1 1,0-1 0,0 0 0,0-1 0,0 1-1,0 0 1,1-2 0,-2 2 4,0 0 1,0-1-1,0 1 0,-1 0 0,1-1 1,0 1-1,-1-1 0,1 1 0,-1-1 1,0 1-1,1-1 0,-1 1 0,0-1 0,0 1 1,0-1-1,0 1 0,0-1 0,0 1 1,-1-1-1,1 1 0,0-1 0,-1 1 1,1-1-1,-1 1 0,0 0 0,1-1 1,-2-1-1,-20-31 120,-9-15 73,29 46-221,0-1 1,1 1-1,-1-1 1,1 0-1,0 1 1,0-1-1,0 0 1,1 0-1,-1 0 1,1 0-1,0-6 1,0 9-94,1-1 1,-1 1 0,0-1 0,1 1 0,-1 0-1,1-1 1,0 1 0,-1-1 0,1 1-1,0 0 1,0 0 0,0 0 0,0-1 0,0 1-1,0 0 1,0 0 0,0 0 0,1 1 0,-1-1-1,0 0 1,0 0 0,1 1 0,-1-1 0,1 0-1,-1 1 1,1-1 0,-1 1 0,0 0 0,1 0-1,-1-1 1,1 1 0,-1 0 0,1 0-1,-1 1 1,3-1 0,25 2-2346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3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14603,'2'-5'6990,"8"-18"-4738,8-14-270,18-49 1,-22 49-983,25-48 0,-25 67-585,-13 18-405,-1 0-1,1 0 1,-1-1-1,0 1 1,1 0-1,-1 0 0,1 0 1,-1 0-1,1 0 1,-1-1-1,1 1 1,-1 0-1,1 0 1,-1 0-1,1 0 1,-1 1-1,1-1 0,-1 0 1,1 0-1,-1 0 1,1 0-1,-1 0 1,1 1-1,0-1 1,1 2 6,1 1 1,-1-1-1,0 1 1,1 0-1,-1 0 0,0 0 1,-1 0-1,3 4 1,3 6-6,9 11-148,1-2-1,0 1 0,35 32 1,70 50-3810,-100-86 1617,-14-9-412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33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13211,'3'0'5529,"20"0"-2728,11 0-1401,8-3-720,21 3-80,10-8-512,12 3-496,4-1-1224,-2 4-617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3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5 269 11546,'-4'43'4028,"3"-39"-2619,1-6 49,0-25 1383,17-151 1122,-17 178-3961,0-1-1,0 1 1,0 0-1,0 0 1,0-1-1,0 1 1,0 0-1,0 0 1,0-1-1,0 1 1,0 0-1,0 0 1,0-1 0,0 1-1,0 0 1,0 0-1,1-1 1,-1 1-1,0 0 1,0 0-1,0 0 1,0-1-1,1 1 1,-1 0-1,0 0 1,0 0-1,0 0 1,1 0-1,-1-1 1,0 1-1,0 0 1,1 0-1,-1 0 1,0 0-1,0 0 1,1 0-1,-1 0 1,0 0-1,0 0 1,1 0-1,-1 0 1,0 0-1,1 0 1,-1 0-1,0 0 1,0 0-1,1 0 1,-1 0-1,0 0 1,0 0-1,0 0 1,1 1-1,-1-1 1,0 0-1,0 0 1,1 0-1,-1 0 1,0 1-1,0-1 1,0 0-1,0 0 1,1 0-1,-1 1 1,0-1-1,0 0 1,0 1-1,16 16 14,-9-7 11,1 0-1,1 0 1,0 0-1,0-1 1,1-1-1,17 13 1,-21-18-22,-1-1 0,0 1 1,1-1-1,0 0 0,-1 0 1,1-1-1,0 0 0,0 0 1,0 0-1,0 0 0,0-1 1,0 0-1,0-1 0,0 1 1,-1-1-1,1 0 0,6-2 0,-5 1 3,-1-1 0,-1 0 0,1 0 0,0 0-1,-1 0 1,1-1 0,-1 0 0,0 0-1,0-1 1,-1 1 0,1-1 0,-1 0 0,0 0-1,0 0 1,-1-1 0,0 1 0,1-1-1,-2 0 1,1 0 0,-1 0 0,0 0 0,0-1-1,-1 1 1,2-13 0,-2 25-164,2-1 0,-1 1 0,0 0 0,1-1 0,0 1 1,0-1-1,6 7 0,-7-9 24,6 8-309,1 0 1,0-1 0,0 0 0,1-1 0,1 1 0,0-2 0,0 0-1,0 0 1,1-1 0,0 0 0,0-1 0,1 0 0,0-1 0,0-1-1,0 0 1,1-1 0,-1 0 0,1-1 0,0-1 0,0 0 0,-1 0 0,17-3-1,-3-14 12289,-34-20-11163,1 0 0,2-1 0,1-66 0,3 101-718,0 1-88,0-1 1,-1 1 0,1-1 0,0 1-1,0-1 1,1 0 0,-1 1 0,0-1-1,0 1 1,1-1 0,-1 1 0,1-1-1,-1 1 1,1-1 0,0 1 0,0 0-1,0-1 1,-1 1 0,1 0 0,0 0-1,1-1 1,-1 1 0,0 0 0,0 0-1,3-1 1,14 0-2914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3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6 15291,'-10'-2'1087,"1"0"0,0 1 0,-1 1 0,0-1 0,-10 2 0,3 1-511,0 0 0,-21 6 1,6 2-364,1 1 1,-37 18 0,61-26-134,0 1 0,0 0 0,0 0 0,1 1 0,0 0 0,0 0 0,-10 12 0,14-16-70,1 0-1,0 1 0,0 0 0,0-1 0,0 1 1,0-1-1,0 1 0,0 0 0,1 0 0,-1 0 1,1-1-1,-1 1 0,1 0 0,-1 0 1,1 0-1,0 0 0,0 0 0,0 0 0,0 0 1,1-1-1,-1 1 0,0 0 0,1 0 0,-1 0 1,1 0-1,0-1 0,-1 1 0,1 0 1,0-1-1,0 1 0,0 0 0,1-1 0,-1 1 1,0-1-1,0 0 0,1 1 0,-1-1 0,3 2 1,4 2 3,0 0 1,0 0 0,1-1 0,0 0 0,-1 0-1,1-1 1,1 0 0,-1-1 0,15 3-1,92 5 66,-98-10-87,0 1 3,-1-2-1,0 0 1,0-1 0,0 0 0,-1-2-1,1 0 1,-1 0 0,31-15 0,-36 14 81,0-1 0,0 0 0,0 0 1,-1-2-1,-1 1 0,1-1 0,-1-1 1,0 1-1,-1-1 0,0-1 0,0 0 1,-1 0-1,6-13 0,3-20 1876,-16 39-69,-6 29-945,4-14-956,1-1 0,0 1 0,0 0 0,2 0 0,-1-1 0,1 1 0,1 0 0,0-1 0,0 1 0,1-1 0,7 17 0,-4-13-555,0-1 0,1 0 1,10 14-1,-10-17-1103,1 0 0,0-1 1,17 16-1,-16-18-3742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3:3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15907,'10'-2'6202,"19"2"-4258,5 3-536,5-3-479,2 5-313,-1-2-456,-1 1-320,-4-1-1153,-6-1-655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40 171 15091,'-31'62'9706,"27"-70"-7585,1-3-313,2-17-912,1-4-352,7-11-840,-2-1-520,0 7-1152,-2 8-793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2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76 205 10546,'-61'41'4112,"46"-31"-669,21-19-214,-5 5-3184,1 0 1,0 0-1,-1 0 0,1 0 1,0 0-1,1 1 0,3-5 1,17-20 91,-9 13-3,-2-1 0,22-33 1,-2 2 289,5-8 1166,-37 55-1585,0 0 0,0 0 1,0 0-1,0 0 1,0 0-1,0-1 0,0 1 1,0 0-1,0 0 1,0 0-1,1 0 1,-1 0-1,0 0 0,0 0 1,0 0-1,0 0 1,0 0-1,0 0 1,0 0-1,0 0 0,0 0 1,0-1-1,0 1 1,0 0-1,0 0 0,0 0 1,0 0-1,1 0 1,-1 0-1,0 0 1,0 0-1,0 0 0,0 0 1,0 0-1,0 0 1,0 0-1,0 0 1,0 0-1,0 0 0,0 0 1,1 0-1,-1 0 1,0 0-1,0 0 1,0 0-1,0 0 0,0 0 1,0 1-1,0-1 1,0 0-1,0 0 0,0 0 1,0 0-1,0 0 1,0 0-1,0 0 1,1 0-1,-1 0 0,0 0 1,0 0-1,0 0 1,0 0-1,0 0 1,0 1-1,0-1 0,4 12 332,17 51-130,-12-35-595,13 54 0,-21-76-88,0 0-1,1 0 1,0-1-1,1 1 1,-1-1 0,5 8-1,0 0-1751,-4-7-634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15219,'3'0'5793,"5"-5"-4104,10 3-633,13-4-296,7-3-80,14 6-256,-2-3-47,-13 1-906,-1 2-327,-8 1-1008,-5 4-649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83 14035,'5'-12'1123,"-2"-1"0,0-1 1,2-15-1,-5 29-1075,0-1-1,0 0 1,0 1 0,0-1 0,0 0-1,-1 1 1,1-1 0,0 0 0,-1 1-1,1-1 1,0 0 0,-1 1-1,1-1 1,0 1 0,-1-1 0,1 1-1,-1-1 1,1 1 0,-1-1 0,0 1-1,1 0 1,-1-1 0,1 1 0,-1 0-1,0-1 1,1 1 0,-1 0-1,0 0 1,1-1 0,-1 1 0,0 0-1,1 0 1,-1 0 0,0 0 0,0 0-1,-28 3 550,25-3-462,-9 2 34,0 1 1,1 0-1,0 1 0,0 0 1,0 1-1,0 0 0,1 0 1,0 2-1,0-1 1,0 2-1,-10 8 0,20-15-167,-1 1 0,1-1 1,0 1-1,0 0 0,0 0 0,0 0 0,0 0 0,0 0 0,0 0 0,0 0 0,1 0 0,-1 0 0,1 0 1,-1 0-1,1 0 0,0 0 0,0 0 0,0 0 0,0 1 0,1-1 0,-1 0 0,0 0 0,1 0 1,-1 0-1,1 0 0,0 0 0,0 0 0,0 0 0,0 0 0,0 0 0,0-1 0,0 1 0,1 0 1,-1-1-1,1 1 0,-1-1 0,1 1 0,-1-1 0,4 2 0,2 3-11,1 0 0,0-1 0,1 0 0,-1 0 0,1-1 0,0 0 0,11 4 0,-10-6-89,0 0 0,0 0 0,0-1 0,0 0 0,0-1 0,0 0 0,0 0 0,0-1-1,0-1 1,17-4 0,3-3-396,0-2-1,30-15 1,-57 24 481,4-1-3,1 1 0,0 0 0,0 0 1,0 0-1,0 1 0,0 0 0,0 1 0,0 0 0,0 0 0,9 2 0,13 2 220,41 12-1,-37-8 335,-35-8-512,1 0 0,0 0 0,0 1 1,0-1-1,0 0 0,0 0 0,0 0 1,-1 0-1,1 0 0,0 0 0,0 0 1,0 0-1,0 0 0,0 0 0,0 1 1,0-1-1,-1 0 0,1 0 0,0 0 1,0 0-1,0 0 0,0 0 1,0 1-1,0-1 0,0 0 0,0 0 1,0 0-1,0 0 0,0 0 0,0 1 1,0-1-1,0 0 0,0 0 0,0 0 1,0 0-1,0 0 0,0 1 0,0-1 1,0 0-1,0 0 0,0 0 0,0 0 1,0 0-1,0 1 0,1-1 1,-1 0-1,0 0 0,0 0 0,0 0 1,0 0-1,0 0 0,0 0 0,0 0 1,1 1-1,-1-1 0,0 0 0,0 0 1,0 0-1,0 0 0,0 0 0,0 0 1,1 0-1,-1 0 0,0 0 1,0 0-1,0 0 0,0 0 0,0 0 1,1 0-1,-20 10 1274,-25 5 381,38-14-1543,1 0 0,-1-1-1,1 1 1,-1-1 0,1 0-1,-1-1 1,1 1 0,-1-1-1,1 0 1,-1-1 0,1 1-1,0-1 1,0 0 0,0 0-1,-6-4 1,8 4-116,0 0 1,1 0-1,-1-1 0,1 1 1,-1-1-1,1 1 0,0-1 0,0 0 1,1 0-1,-1 0 0,0 0 0,1 0 1,0 0-1,0 0 0,0-1 0,0 1 1,0 0-1,1-1 0,-1 1 1,1-1-1,0 1 0,0 0 0,0-1 1,1 1-1,1-7 0,-2 6-63,1-1 0,0 1 0,0 0 1,1 0-1,-1-1 0,1 1 0,0 0 0,0 0 0,0 1 0,1-1 0,-1 0 0,1 1 0,0-1 1,0 1-1,0 0 0,0 0 0,1 0 0,-1 1 0,1-1 0,0 1 0,-1 0 0,1 0 0,0 0 1,1 0-1,-1 1 0,0-1 0,7 0 0,-5 1-227,1 0-1,0 1 1,-1 0 0,1 0-1,0 1 1,-1 0 0,1 0 0,-1 0-1,1 1 1,-1 0 0,0 0-1,1 1 1,-1 0 0,0 0-1,-1 0 1,1 1 0,10 8 0,11 13-1940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2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94 214 10538,'-11'47'6874,"11"-47"-6826,-1 0 1,1 0-1,0 0 1,0 1-1,0-1 1,0 0-1,0 0 1,0 0-1,0 0 1,0 0-1,0 0 1,-1 0-1,1 0 1,0 1-1,0-1 1,0 0-1,0 0 1,0 0-1,-1 0 1,1 0-1,0 0 1,0 0-1,0 0 1,0 0-1,0 0 1,-1 0-1,1 0 1,0 0-1,0 0 1,0 0-1,0 0 1,0 0-1,-1 0 1,1 0 0,0 0-1,0 0 1,0 0-1,0 0 1,0 0-1,-1-1 1,1 1-1,0 0 1,0 0-1,0 0 1,0 0-1,0 0 1,0 0-1,0 0 1,0-1-1,-1 1 1,1 0-1,0 0 1,0 0-1,0 0 1,0 0-1,0 0 1,0-1-1,0 1 1,0 0-1,0 0 1,0 0-1,0 0 1,0-1-1,0 1 1,0 0-1,0 0 1,0 0-1,0 0 1,-6-14 1177,-9-69 1056,14 70-2132,-1 0 0,0-1 0,0 1 0,-2 1 0,1-1 0,-2 0 0,1 1 0,-2 0-1,0 0 1,-8-13 0,9 17-22,9 7 32,20 13 126,-8-3-218,-12-7-69,18 8-3,-2 2-1,1 0 0,18 16 1,-34-25 7,-1 0 1,1 1 0,-1 0 0,0 0-1,0 0 1,-1 0 0,1 1 0,-1 0-1,0-1 1,0 1 0,0 0 0,-1 1 0,1-1-1,-1 0 1,-1 1 0,1-1 0,-1 1-1,0-1 1,0 1 0,0 6 0,-2-8 44,0-1 0,0 1 0,0-1 0,0 0 0,0 1 0,0-1 0,-1 0 1,0 0-1,0 0 0,0 0 0,0 0 0,0 0 0,0-1 0,-1 1 0,1-1 0,-1 1 1,0-1-1,0 0 0,0 0 0,0 0 0,0-1 0,0 1 0,0-1 0,-1 0 0,1 0 0,0 0 1,-5 1-1,3 0-62,-1-1 1,0 0 0,-1 0-1,1-1 1,0 0 0,0 0-1,0 0 1,0 0 0,0-1-1,0 0 1,0-1 0,0 1-1,0-1 1,0 0 0,-6-4-1,11 6-46,1 0 0,-1 0 0,1 0 0,-1-1 0,1 1 0,-1 0 0,1 0 0,-1-1 0,1 1 0,0 0 0,-1 0 0,1-1 0,-1 1 0,1 0 0,0-1 0,-1 1 0,1-1 1,0 1-1,0 0 0,-1-1 0,1 1 0,0-1 0,0 1 0,0-1 0,-1 1 0,1-1 0,0 1 0,0-1 0,0 1 0,0-1 0,0 1 0,0-1 0,0 1 0,0-1 0,0 1 0,0-1 0,1 1 0,-1-1 0,0 1 0,0-1 0,0 1 0,0 0 0,1-1 0,-1 1 0,0-1 0,0 1 0,1 0 0,-1-1 0,0 1 0,1-1 0,0 1 0,22-8-2631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2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11530,'48'25'3967,"-48"-25"-3895,1 1 0,0-1 0,0 0 0,0 0 0,-1 0 0,1 0 0,0 0 0,0 0 0,0 0 0,-1-1 0,1 1 0,0 0 1,0 0-1,0-1 0,-1 1 0,1 0 0,0-1 0,-1 1 0,1 0 0,0-1 0,-1 1 0,1-1 0,0 0 0,-1 1 0,1-1 0,0 0 0,11-20 544,-9 14-271,45-90 2548,-35 68-1701,1 0-1,22-34 1,-20 48-315,-16 15-853,0 0-1,1 0 1,-1 0 0,1 0 0,-1 0-1,0 0 1,1-1 0,-1 1 0,0 0-1,1 0 1,-1 1 0,1-1 0,-1 0-1,0 0 1,1 0 0,-1 0 0,1 0 0,-1 0-1,0 0 1,1 1 0,-1-1 0,0 0-1,1 0 1,-1 0 0,0 1 0,1-1-1,-1 0 1,0 1 0,3 2 50,-1 1 0,-1-1-1,1 1 1,-1 0 0,1-1 0,-1 1 0,1 4 0,1 2-135,8 27-145,-1-5-1837,9 48-1,-14-45-298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2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24445,'13'4'248,"6"-1"-72,17 5 192,-2-6-976,-3-1-728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2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5 223 9226,'-4'-2'6372,"4"-2"-4519,10-14-2284,-7 14 967,97-131 1895,-96 130-2238,1-1 0,0 1 1,0 0-1,1 1 0,7-6 0,14-13 732,-33 22-262,6 1-654,-1 1-1,1-1 0,0 0 0,-1 1 0,1 0 0,-1-1 1,1 1-1,0-1 0,0 1 0,-1-1 0,1 1 0,0 0 1,0-1-1,0 1 0,0 0 0,0-1 0,-1 1 0,1-1 1,0 1-1,1 0 0,-1-1 0,0 1 0,0 0 0,0-1 1,0 1-1,0 0 0,1-1 0,-1 1 0,0-1 0,1 2 1,13 40-862,2-1 1,40 73 0,-38-89-679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2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13787,'9'-5'5001,"26"0"-3745,9 0-648,10-1-159,3 1-81,-13-1-320,9-1-360,-12 2-1361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28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82 10986,'-35'-60'4219,"34"58"-4077,0 1 1,1 0-1,-1 0 1,0-1 0,0 1-1,1 0 1,-1 0 0,0 0-1,0 0 1,-1 0-1,1 0 1,0 0 0,0 0-1,0 1 1,-1-1 0,1 0-1,0 1 1,0-1 0,-1 1-1,1-1 1,-1 1-1,1 0 1,0-1 0,-1 1-1,1 0 1,-1 0 0,1 0-1,-1 0 1,1 0-1,-1 0 1,1 1 0,0-1-1,-3 1 1,-1 2 16,1-1-1,-1 1 1,1 0-1,0 0 1,0 1-1,0-1 1,-4 5 0,0 0 57,-5 3-44,7-5-88,-1-1 0,1 2-1,-1-1 1,2 0 0,-1 1-1,-7 12 1,12-17-81,0 0-1,1 0 1,-1 0-1,0 0 1,1 0-1,0 0 1,-1 0-1,1 1 1,0-1-1,0 0 1,0 0-1,0 0 1,1 0-1,-1 1 1,1-1-1,-1 0 1,1 0-1,0 0 1,-1 0-1,1 0 0,0 0 1,0 0-1,1-1 1,-1 1-1,0 0 1,1 0-1,-1-1 1,1 1-1,-1-1 1,1 1-1,0-1 1,2 2-1,2 1-80,0 0 0,1 0-1,-1 0 1,1-1-1,0 0 1,0 0-1,0-1 1,0 0-1,1 0 1,-1-1-1,0 0 1,1 0-1,-1 0 1,1-1-1,-1 0 1,1-1-1,13-2 1,10-4-1135,0-1 0,58-24 1,-45 16-363,-22 8 838,0 2 1,45-8-1,-54 13 1452,-1 0-1,1 0 0,0 1 1,0 1-1,-1 0 0,1 1 0,13 4 1,-25-6-651,0 0 0,0 0 0,0 0 0,0 0 0,0 1 1,0-1-1,0 0 0,0 1 0,0-1 0,-1 1 0,1-1 0,0 1 0,0 0 1,0-1-1,-1 1 0,1 0 0,0-1 0,-1 1 0,1 0 0,-1 0 0,1 0 1,-1-1-1,1 1 0,-1 0 0,1 0 0,-1 0 0,0 0 0,1 0 0,-1 0 1,0 0-1,0 0 0,0 0 0,0 0 0,0 0 0,0 0 0,0 0 0,0 0 1,0 0-1,-1 0 0,1 0 0,0 0 0,0 0 0,-1 0 0,1-1 0,-1 1 1,0 1-1,-1 1 81,0 0-1,0 0 1,0 0 0,0 0 0,-1-1-1,1 1 1,-1-1 0,1 0-1,-1 1 1,0-1 0,0 0 0,-6 2-1,4-2-25,0-1 0,0 0 0,0 0 0,-1 0 0,1-1 0,0 0 0,-1 0 0,1 0 0,0 0 0,-1-1 0,1 0 0,0 0 0,0 0 0,-1-1-1,1 0 1,0 0 0,1 0 0,-1-1 0,-4-2 0,6 3-110,1 1 0,-1-1 0,1 1 0,0-1 0,0 0 0,0 0 1,0 0-1,0 0 0,0 0 0,1-1 0,-1 1 0,1 0 0,0-1 0,-1 1 0,1-1 0,0 0 0,0 1 0,1-1 0,-1 0 0,0 0 0,1 1 0,0-1 1,0 0-1,0 0 0,0 0 0,0 1 0,0-1 0,1 0 0,-1 0 0,1 1 0,0-1 0,0 0 0,0 1 0,0-1 0,0 1 0,4-5 0,-4 4-84,0 1-1,1 0 0,0 0 0,-1 0 0,1 1 0,0-1 0,0 0 0,0 1 0,0-1 1,0 1-1,1 0 0,-1-1 0,0 1 0,1 0 0,-1 0 0,1 1 0,-1-1 0,4 0 1,0 0-236,-1 1 0,1 0 0,-1 0 0,1 0 0,0 1 0,-1 0 0,9 2 1,20 9-1586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2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8074,'50'31'9649,"-50"-32"-9520,0 1 1,0 0 0,0 0-1,0-1 1037,0 0-1036,-1-19 1482,-1-2-980,2-84 2094,0 105-2664,0 0 0,0 0 0,0 1 1,0-1-1,0 0 0,-1 0 0,1 0 1,0 0-1,-1 0 0,1 0 0,0 1 1,-1-1-1,1 0 0,-1 0 0,1 1 1,-1-1-1,0 0 0,1 1 0,-2-2 1,-6-11 1083,34 21-964,-5-1-120,0 0-1,0 2 0,21 12 1,-36-18-59,0 0 0,-1 0 1,0 1-1,0 0 1,0 0-1,0 0 1,0 0-1,-1 1 0,0 0 1,0 0-1,0 0 1,0 0-1,-1 0 0,0 1 1,0 0-1,-1-1 1,3 10-1,-4-12 8,-1-1 0,0 1 0,-1 0 0,1-1 0,0 1 0,-1 0 0,0-1 0,1 1 0,-1-1 0,0 1 0,0-1 0,-1 0 0,1 1-1,0-1 1,-1 0 0,1 0 0,-1 0 0,0 0 0,0 0 0,0 0 0,0-1 0,0 1 0,0 0 0,-4 1 0,-5 4 89,0-1 0,0 0 1,-21 7-1,20-9-98,1-1 0,-1 0 0,-13 1 0,20-3-168,1-1 1,-1 1-1,1-1 0,-1 0 1,1-1-1,-1 1 0,1-1 0,0 0 1,-1 0-1,1 0 0,-5-2 1,2-5-1760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40 8962,'-32'-17'15011,"129"-1"-13229,-97 17-1770,8 0 70,0-1 0,0 2-1,-1-1 1,11 1 0,-17 0-81,0 0-1,0 0 1,0 0 0,0 0-1,0 0 1,0 1 0,0-1-1,0 0 1,0 0 0,0 0 0,0 1-1,0 0 1,-1-1 0,2 0-1,-2 1 1,1 0 0,-1-1-1,2 0 1,-2 1 0,1 0-1,0 0 1,-1-1 0,1 1-1,-1 0 1,1-1 0,-1 2 0,1-2-1,-1 1 1,1 0 0,-1 0-1,0 0 1,0 0 0,1 0-1,-1 0 1,0 0 0,0 0-1,0 0 1,0 0 0,0-1-1,0 2 1,0-2 0,0 2 0,-1-2-1,1 2 1,0-2 0,-1 3-1,-2 4-29,1-2 1,-1 2-1,-1-1 0,0 0 0,0 0 0,1-1 0,-7 6 0,-34 33-52,-9-3 135,53-41-55,0 0 1,0 0-1,0 0 1,0 0 0,0 0-1,0 1 1,0-1-1,0 0 1,0 0-1,0 0 1,0 0 0,0 0-1,0 0 1,0 0-1,-1 0 1,1 0 0,0 0-1,0 0 1,0 1-1,0-1 1,0 0 0,0 0-1,0 0 1,0 0-1,0 0 1,0 0 0,0 0-1,0 0 1,0 0-1,0 0 1,0 0 0,0 0-1,0 0 1,0 0-1,0 0 1,0 1 0,0-1-1,0 0 1,0 0-1,0 0 1,0 0-1,0 0 1,0 0 0,0 0-1,0 1 1,0-1-1,0 0 1,0 0 0,0 0-1,0 0 1,1 0-1,-1 0 1,0 0 0,0 0-1,0 0 1,0 0-1,0 0 1,0 0 0,0 0-1,0 0 1,0 0-1,0 0 1,9 1-42,16-2-95,-24 1 130,11-2-93,69-4-517,-71 6 527,-1 1-1,1 0 1,0-1-1,-1 2 1,0 0-1,11 3 1,-19-5 80,1 1 1,-1 0 0,0-1-1,1 0 1,-1 1-1,0 0 1,0 0 0,0 0-1,0-1 1,1 2 0,-2-2-1,2 2 1,-2-2-1,2 2 1,-2-2 0,1 2-1,0-1 1,0 0-1,0 0 1,0 2 0,-1-2 4,0 1 0,0-1-1,0 1 1,0-1 0,0 1 0,0-1 0,0 0 0,-1 0 0,1 1 0,0-1 0,-1 0 0,1 1 0,-1-1 0,1 0 0,-1 1 0,-2 1 0,-1 3 14,-2 0 0,1 0-1,-1 0 1,0-1 0,-12 8-1,-33 22-123,-73 37-1,109-65-1213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2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11562,'50'-39'4713,"-53"57"-2936,-2-2-481,2-3 56,3-1-319,6 2-137,12-1-528,0-9-120,10-3-160,-1-1-144,6-6-408,4 4-304,-7-6-681,-3-2-287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3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81 12219,'-64'-80'4625,"92"83"-3369,3-3-72,0-3-264,-2 5-280,4-2-440,1 4-248,-10 6-840,-1-5-840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5:3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14331,'-66'14'5441,"101"-12"-4305,9 6-335,-5-6-473,5-4-232,-5 2-696,-5-3-481,-4 3-4272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45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1 527 12787,'63'-62'6459,"-36"31"-4888,28-43 0,-16 13-494,31-68 1,-55 99-144,-2 0 1,-1-2-1,7-33 1,-18 55-447,-1 8-164,0 4 439,3 25-474,1 1 0,9 31 1,-2-13-210,0 4-260,1-1-1,31 77 1,-37-111-249,1-1-1,0 0 1,1 0 0,0-1 0,1 0 0,1-1 0,0 0 0,0 0 0,2-1-1,-1 0 1,1-1 0,25 16 0,-31-23-57,-4-1 268,0-1 0,0 0-1,0 0 1,0 1 0,0-1-1,0-1 1,0 1 0,0 0 0,0 0-1,0-1 1,1 1 0,-1-1 0,0 0-1,0 0 1,1 1 0,-1-1-1,0-1 1,3 1 0,2-5-1981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4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 14867,'-1'0'6346,"-4"2"-4090,20-2-784,12-2-343,31 2-817,21 0-144,-1 0-768,4 0-641,-14-3-1191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0:4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12083,'-38'33'4305,"11"-11"-2994,2 2 0,0 0 0,-39 51 1,40-40-1016,2 1 1,1 1-1,1 0 1,3 2 0,1 1-1,-13 47 1,22-63-202,2 1 1,0 0 0,2 1-1,1-1 1,0 1-1,2-1 1,1 1 0,1-1-1,2 0 1,0 0-1,12 37 1,-12-48-77,2-1 0,0 0-1,1 0 1,0-1 0,1 0 0,0 0 0,1-1-1,0 0 1,1 0 0,0-1 0,1 0 0,0-1 0,0-1-1,1 1 1,0-2 0,0 0 0,1 0 0,18 6-1,0-2-45,2-1-1,-1-2 1,1-1-1,0-1 0,0-2 1,0-2-1,1-1 1,52-5-1,-33-1-89,-1-3 0,1-3 0,-1-1 0,86-33 0,-101 29 38,-1-1 0,-1-1-1,0-3 1,-2 0 0,0-2 0,-2-2 0,45-43 0,-57 48 87,0-1 0,-1-1 1,-2-1-1,0 0 0,-1-1 1,-2-1-1,0 0 0,-2-1 0,0 0 1,-2 0-1,8-39 0,-15 51 78,0-1 0,0 1 0,-2 0-1,0-1 1,0 1 0,-1 0 0,-1-1-1,0 1 1,-1 0 0,-1 0-1,0 1 1,-1-1 0,0 1 0,-1 0-1,-1 0 1,0 0 0,0 1 0,-2 0-1,1 1 1,-1 0 0,-1 0-1,0 1 1,-1 0 0,0 1 0,0 0-1,-1 1 1,0 0 0,0 0-1,-1 2 1,0 0 0,-20-7 0,6 4 30,0 2 0,-1 1 0,1 0 0,-2 3 0,1 0 0,0 2 0,0 1 0,-30 3 0,1 4-64,1 2 0,0 3 0,-57 20 0,35-7-494,2 4-1,1 4 1,2 2 0,1 4-1,-109 78 1,157-96-464,0 0-1,-23 28 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33 459 16115,'0'-15'6226,"2"-22"-4674,3-12-304,-15-22-680,2-4-391,-2-1-970,-2-1-591,14 19-1176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00:0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11498,'9'0'1582,"0"-1"0,-1 0-1,1 0 1,10-4-1,63-26 395,-33 10-1105,-31 15-728,45-15 28,-59 20-165,0 0 1,-1 0-1,1 1 0,0-1 1,0 1-1,0 0 0,-1 0 1,1 0-1,0 1 0,0-1 1,0 1-1,-1 0 0,6 2 0,-8-2-1,0-1 0,0 1 0,0 0-1,0-1 1,0 1 0,-1 0 0,1 0-1,0-1 1,0 1 0,-1 0-1,1 0 1,-1 0 0,1 0 0,-1 0-1,1 0 1,-1 0 0,1 0-1,-1 0 1,0 0 0,0 0 0,1 0-1,-1 0 1,0 1 0,0 2 10,-1 0 1,1-1-1,0 1 0,-1-1 1,0 1-1,0-1 1,-2 5-1,-3 5 52,0 0-1,-13 19 1,0-7 55,0-1 1,-30 29 0,17-19 27,31-33-146,0-1 0,1 1 0,-1 0 0,0-1 0,1 1 0,-1 0 0,1 0 0,-1-1 0,1 1 0,0 0 0,-1 0 0,1 0-1,0 0 1,-1 0 0,1-1 0,0 1 0,0 0 0,0 0 0,0 1 0,0-1-6,0-1 1,1 1-1,-1-1 1,0 1-1,1-1 1,-1 1-1,0-1 0,1 1 1,-1-1-1,1 1 1,-1-1-1,1 0 1,-1 1-1,1-1 0,-1 0 1,1 1-1,-1-1 1,1 0-1,-1 0 1,1 0-1,0 0 0,0 1 1,47 1-274,-28-2 101,3 1-151,36 9 0,-54-9 289,0 0 0,0 0 0,0 1 0,-1-1 0,1 1 0,-1 0 0,0 1-1,1-1 1,-1 1 0,0 0 0,0 0 0,0 0 0,-1 0 0,5 6 0,-7-8 37,0 0 1,-1 0-1,1 0 0,-1 0 1,1 0-1,-1 0 1,0 0-1,1 1 1,-1-1-1,0 0 0,0 0 1,0 0-1,0 0 1,0 1-1,0-1 0,0 0 1,0 0-1,0 0 1,-1 0-1,1 1 1,-1-1-1,0 2 0,-17 21 171,14-19-123,-25 25 589,-40 33-1,22-22 45,9-9-171,24-21-404,1 0 0,1 0 0,-18 21-1,30-32-112,-9 15-582,9-14 516,0-1-1,0 1 1,0-1-1,0 1 0,0-1 1,1 1-1,-1-1 1,0 0-1,0 1 1,0-1-1,1 1 0,-1-1 1,0 0-1,1 1 1,-1-1-1,0 0 1,1 1-1,-1-1 0,0 0 1,1 0-1,-1 1 1,1-1-1,-1 0 1,1 0-1,-1 0 0,0 1 1,1-1-1,-1 0 1,1 0-1,-1 0 1,1 0-1,-1 0 0,1 0 1,0 0-1,20 1-5174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00:0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198 315 10634,'-38'25'943,"19"-12"-274,0-1 0,-28 27 0,40-32-511,1 0-1,0 0 1,0 1 0,0 0 0,1 0 0,0 0-1,1 1 1,0 0 0,-6 18 0,6-13-24,1 0 0,0 0 0,1 1 1,0 0-1,1-1 0,1 1 0,0 0 0,1-1 0,1 1 0,4 16 1,-4-20-103,2-1 1,0 1 0,0-1 0,1 0 0,0 0 0,1 0 0,0-1-1,0 0 1,1 0 0,0 0 0,1-1 0,-1 0 0,2-1-1,10 8 1,1-2-23,0 0 1,1-2-1,0-1 0,1-1 0,0 0 0,30 6 0,4-2-19,81 9 1,-101-19-29,1-1 0,-1-2 1,0-1-1,0-2 0,0-2 0,0-1 1,-1-2-1,0-1 0,-1-2 1,1-1-1,-2-1 0,0-3 0,-1 0 1,-1-2-1,0-1 0,53-45 1,-64 47 54,0-1 0,-1-1 1,0-1-1,-2-1 1,-1 0-1,0-1 1,-2-1-1,0-1 0,16-39 1,-24 48 141,-1 0 0,-1-1-1,0 1 1,-1-1 0,0 0 0,-2 0 0,0 0 0,0 0 0,-2 0 0,0 0-1,-1 0 1,0 0 0,-2 1 0,1-1 0,-2 1 0,0 0 0,-10-21 0,7 23-1,1 0 0,-2 1 0,1 0 0,-2 0 1,0 1-1,0 0 0,-1 1 0,0 0 1,-1 0-1,0 1 0,0 1 0,-1 0 1,0 1-1,-1 0 0,1 1 0,-1 1 1,-1 0-1,1 1 0,-17-3 0,1 2-93,1 1 0,-1 1 0,0 2-1,0 1 1,0 2 0,0 1 0,1 1 0,-48 12-1,34-3-261,1 2-1,0 2 0,1 1 1,1 2-1,-54 37 0,-40 41-1233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6:1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16 520 9986,'43'49'9898,"-43"-54"-6785,-2-6-248,2-10-393,-8-30-1016,-7-20-447,-1-30-713,0-6-232,16 19-825,-2 20-599,7 35-1656,1 20-489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122 190 11907,'-1'1'46,"-14"8"1678,-24 18 0,34-22-1484,0 0-1,1-1 1,-1 1 0,0 0 0,2 0-1,-1 1 1,0-1 0,-2 8-1,1-3-68,1 0-1,1 0 0,0-1 0,0 2 0,1-1 0,0 1 0,0-1 0,2 1 0,-1-1 1,2 14-1,-1-17-133,2-1 0,-1 1 1,0-1-1,1 1 0,1-1 1,-1 1-1,1-1 0,0 0 1,1 0-1,-1-1 0,1 1 1,0 0-1,0-1 0,0 0 1,1 0-1,0 0 0,6 4 1,10 5-23,1-1 1,0-1 0,0-1 0,2 0 0,-1-2 0,1-1-1,28 5 1,-33-10-29,-1 0 1,1-1-1,0-1 0,-1-1 0,1-1 0,0 0 1,-1-2-1,1 0 0,-2-1 0,2-1 0,-1 0 0,-1-1 1,1-2-1,29-16 0,-33 17 13,0-3 0,0 1-1,0-1 1,-1-1 0,-1 0 0,0 0-1,0-1 1,-2-1 0,1 0 0,-2-1 0,0 0-1,0 0 1,-1-1 0,-1 0 0,-1-1-1,9-27 1,-12 31 56,-1-1-1,0 0 0,-1 0 0,0 0 1,-2-13-1,1 18 29,-2-1 1,1 1 0,-1 0-1,0 0 1,0 0-1,-1 0 1,0 0 0,-1 1-1,-5-9 1,1 5 56,1 0 0,-3 1 0,2 0 0,-2 0 0,0 1 0,0 1 0,-1 0 0,0 0 1,0 1-1,0 0 0,-1 1 0,0 1 0,0-1 0,-1 2 0,0 0 0,0 0 0,0 1 0,-15-1 0,7 2-24,-1 0 0,0 2 0,0 0-1,1 2 1,-1 0 0,0 1 0,1 2-1,0 0 1,0 1 0,-30 13 0,32-11-283,1 1 1,0 0-1,0 1 1,1 1-1,0 1 1,2 1-1,-1 0 1,1 0-1,1 2 1,-20 25-1,-4 21 185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6:1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108 100 13147,'-107'0'5521,"128"3"-2664,13 0-825,33-3-368,11-13-199,10-6-729,-5-2-304,-12 1-288,-12 4-104,-22 6-456,-11 4-400,-20 14-929,-9-2-567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6:1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14939,'16'-2'5841,"26"-9"-3752,30-7-377,22-16-271,10-2-361,12-3-752,-19 2-104,-16 9-432,-14 9-328,-38 9-1169,-14 3-575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6:1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163 417 5977,'-31'52'2130,"2"1"0,2 1-1,-26 77 1,47-111-1919,1 1 0,1 0 0,0-1 0,2 1-1,0 32 1,3-38-44,0 0-1,1-1 1,1 1 0,0-1-1,1 0 1,1 0 0,0 0-1,13 24 1,-8-20 28,1-1 0,1-1-1,0 0 1,1 0 0,1-2 0,0 0 0,1 0-1,25 17 1,-17-16-8,0-1-1,1-1 1,1-1 0,0-1 0,46 13-1,-29-14-80,1-2 0,-1-2 0,1-1-1,0-3 1,0-1 0,0-2 0,80-13-1,-71 4-63,-1-2 0,0-3 0,-1-2 0,0-2 0,46-26-1,-56 23-25,-1-1 0,-1-1 0,-2-3 0,0 0-1,-2-3 1,34-36 0,-51 46-10,0 0 1,-2-2-1,0 0 0,-2 0 0,0-1 1,-2-1-1,0 0 0,-1-1 1,-2 0-1,-1 0 0,-1 0 1,0-1-1,1-34 0,-6 40 72,-1-1-1,0 0 0,-2 0 1,-1 0-1,0 1 0,-1-1 1,-2 1-1,0 0 0,-1 0 1,0 1-1,-2 0 0,0 0 1,-2 1-1,0 0 0,0 1 1,-2 0-1,-15-15 0,8 12 32,0 1 0,-2 1-1,0 0 1,-1 2 0,0 1-1,-1 1 1,-49-21 0,39 23-46,0 1-1,-1 1 1,0 2 0,-1 1-1,-57-2 1,38 8-128,1 2 1,0 3-1,0 2 0,0 3 0,1 1 0,0 4 1,1 1-1,-59 27 0,77-29-300,1 2 1,1 1-1,1 2 0,0 1 1,2 1-1,-54 48 0,57-39-463,-25 35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6:1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1 532 10546,'42'40'5537,"-42"-49"-840,-8-12-2304,5-28-681,-4-16-247,7-21-521,2-7-288,-9 2-576,6 13-464,-4 31-920,1 14-505,9 33-1183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6:1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14363,'42'39'5945,"-47"-71"-3520,5-10-313,-8-22-599,2-1-369,2 5-632,-5 2-248,9 27-712,-8 14-392,9 26-3681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6:1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13307,'18'-5'5473,"44"-10"-3265,19-1-607,30-5-273,23 0-304,9 0-472,-3 0-231,-28 9-978,-14 7-471,-36 10-984,-17 15-385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6:1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78 13507,'-68'80'5737,"107"-100"-3480,39-4 7,23 0 9,32 3-489,2-4-400,-8 9-768,-25 5-392,-38 4-728,-14 1-240,-27 4-960,-10 2-625,-18-2-959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6:18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931 235 6081,'-95'21'1722,"1"5"0,-150 63 0,203-71-1146,2 3 0,0 0 1,1 3-1,1 1 0,2 1 0,0 3 0,2 0 1,-32 38-1,49-48-297,1 1 1,1 1-1,1 0 0,1 1 1,1 0-1,1 0 1,0 2-1,2-1 1,1 1-1,-7 41 0,12-46-167,0-1 0,1 0 0,0 0 0,2 1 0,0-1 0,2 0 0,-1 0-1,2 0 1,1 0 0,0-1 0,1 0 0,1 0 0,0 0 0,2-1 0,11 19 0,-1-11-32,1 0 1,0-2-1,2 0 1,0-2 0,2 0-1,49 31 1,168 80 283,-172-99-222,0-2 0,2-4 0,89 20 0,-102-33-122,0-3 0,1-3-1,0-2 1,95-4 0,-117-4-39,0-1 1,0-3-1,0-1 1,-1-1 0,0-2-1,-1-2 1,0-1-1,-1-2 1,-1-1 0,0-2-1,-2-1 1,0-1-1,-1-2 1,-1 0 0,-2-3-1,0 0 1,-2-2-1,-1 0 1,-1-2 0,-1 0-1,-2-2 1,-1 0 0,28-67-1,-31 51 12,-1-2 1,-3 0-1,-2 0 0,-2-1 1,-3 0-1,-1 0 0,-3-1 1,-2 1-1,-3 0 0,-1 0 1,-3 0-1,-2 0 0,-2 2 1,-23-60-1,27 89 17,0 0-1,-1 1 1,-1 0 0,-1 1 0,-1 0-1,0 1 1,-1 0 0,-1 1-1,-1 0 1,0 1 0,-1 1-1,0 0 1,-1 2 0,-1 0-1,0 0 1,-1 2 0,0 0-1,-28-10 1,12 9 1,0 1 0,-1 2 0,0 2 1,0 1-1,0 1 0,-66 3 0,52 4-107,0 2 0,0 3 0,1 1 1,-67 23-1,-27 27-903,4 9-475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8:04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96 12035,'14'-10'1523,"1"1"0,26-13 1,-41 22-1471,1 0-1,-1 0 1,1-1 0,-1 1-1,1 0 1,-1 0 0,1 0-1,0-1 1,-1 1 0,1 0 0,-1 0-1,1 0 1,-1 0 0,1 0-1,0 0 1,-1 0 0,1 1-1,-1-1 1,1 0 0,-1 0-1,1 0 1,-1 1 0,1-1 0,-1 0-1,1 0 1,-1 1 0,1-1-1,-1 0 1,1 1 0,-1-1-1,1 1 1,-1-1 0,0 0 0,1 1-1,-1-1 1,0 1 0,1-1-1,-1 1 1,0-1 0,0 1-1,1 0 1,-1-1 0,0 1-1,0-1 1,0 1 0,0-1 0,0 1-1,0 0 1,0-1 0,0 2-1,-5 27 1500,0-20-1197,1 0 0,-1-1 0,-1 1 0,1-1 0,-1-1 0,-1 1 0,1-1-1,-1 0 1,-1-1 0,1 1 0,-1-1 0,0-1 0,-10 6 0,12-8-186,0 0 0,0 0 1,0 0-1,-1-1 1,1 0-1,-1-1 0,1 1 1,-1-1-1,-7 0 1,10-1-88,0 0 0,0 0 0,1-1 0,-1 0 0,0 1 0,1-1 0,-1 0 0,1-1 0,-1 1 0,1-1 0,0 1 0,-1-1 0,1 0 0,0 0 0,0-1 0,1 1 0,-4-3 1,2 0-60,1 1 0,0 0 1,0-1-1,0 0 0,1 0 1,-1 0-1,1 0 1,0 0-1,1 0 0,-1 0 1,1-1-1,0 1 1,1 0-1,-1-1 0,1 1 1,0-1-1,0 1 0,1-1 1,-1 1-1,1 0 1,3-8-1,-3 9-74,0-1 0,0 1 0,1 0 0,0 0 0,0 0 0,0 0 0,0 0 0,0 1 0,1-1 0,0 1 0,0-1 0,0 1 0,0 0 1,0 0-1,1 0 0,-1 1 0,1-1 0,0 1 0,0 0 0,0 0 0,0 0 0,0 1 0,0-1 0,0 1 0,1 0 0,6-1 0,-1 2-437,1 1 1,0 0-1,-1 0 0,0 1 0,1 0 1,17 7-1,-17-5-262,0-1 0,0 0 0,1 0 0,22 1 0,-35-4 855,1 0 0,0 0 1,0 0-1,-1 0 0,1 0 1,0 0-1,-1 0 0,1 1 1,0-1-1,0 0 0,-1 0 1,1 0-1,0 0 0,0 1 1,0-1-1,-1 0 0,1 0 1,0 0-1,0 1 0,0-1 1,0 0-1,-1 0 0,1 1 1,0-1-1,0 0 0,0 1 0,0-1 1,0 0-1,0 0 0,0 1 1,0-1-1,0 0 0,0 0 1,0 1-1,0-1 0,0 0 1,0 1-1,0-1 0,0 0 1,0 0-1,0 1 0,7 21 778,14 21-936,-17-39 110,-1 1-1,1-1 1,0 0 0,0 1 0,0-2-1,1 1 1,-1-1 0,1 1 0,0-1-1,0 0 1,0-1 0,1 1 0,-1-1 0,0 0-1,1-1 1,-1 1 0,1-1 0,0 0-1,8 0 1,2 0 89,0-1 0,-1 0-1,1-1 1,0-1 0,20-5 0,-33 7-103,1-2 0,0 1 0,0 0 0,-1-1 0,1 1-1,-1-1 1,1 0 0,-1-1 0,0 1 0,0 0 0,5-6 0,-7 7-91,0 0 0,0 0 0,0 0 0,-1 0 0,1 0 0,0-1 0,-1 1 0,1 0 0,0-1 0,-1 1 0,0 0 0,1-1 0,-1 1 0,0 0 0,0-1 0,0 1 0,0-1 0,0 1 0,0-1 0,0 1 0,0 0 0,0-1-1,-1 1 1,1 0 0,-1-1 0,1 1 0,-1 0 0,1-1 0,-1 1 0,0 0 0,0 0 0,1 0 0,-3-2 0,-10-10-1882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8:05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65 13763,'-7'-2'278,"0"1"0,0-1 0,-1 1 0,1 0 0,0 1 0,-1 0 0,1 0 0,0 1 0,-1 0 0,1 0 0,0 0 0,0 1 0,0 0 0,0 1 0,0-1 0,1 1 0,-1 1 0,1-1 1,-1 1-1,1 0 0,0 1 0,-8 7 0,3-2-107,-28 21 681,-41 45 0,70-66-693,0 1-1,1 0 1,1 1-1,0 0 1,0 1-1,1 0 1,1 0-1,-9 26 1,13-34-140,1 1 0,0 0 1,0-1-1,0 1 0,1 0 1,0 0-1,0-1 0,1 1 1,-1 0-1,1-1 0,0 1 1,1 0-1,-1-1 0,1 1 1,0-1-1,0 0 0,1 0 1,0 0-1,0 0 1,0 0-1,0 0 0,1-1 1,0 0-1,0 0 0,0 0 1,0 0-1,8 5 0,1-1 15,0 0-1,1-1 1,-1 0 0,2-1-1,-1 0 1,1-1-1,0-1 1,0-1 0,19 3-1,10-2 16,1-1-1,0-3 1,0-1 0,76-13-1,-61 3-28,0-3 0,109-42 0,-148 48-27,-1-1-1,-1-1 1,0-1 0,0 0 0,-1-2 0,0 0-1,21-22 1,-33 30 36,-1-1 0,0 0-1,0 0 1,0 0 0,-1 0 0,1-1-1,-2 0 1,1 0 0,-1 0 0,0 0-1,0-1 1,-1 1 0,0-1 0,-1 1-1,1-1 1,-2 0 0,1 0 0,-1 1-1,0-1 1,0 0 0,-1 0 0,0 1-1,-4-15 1,1 12 95,0 1-1,0 0 1,-1 0-1,0 1 1,-1-1-1,0 1 1,0 0-1,-1 1 1,1 0 0,-2 0-1,1 0 1,-1 1-1,0 0 1,0 0-1,-1 1 1,0 0-1,0 1 1,-14-6-1,-3 1 66,-1 1 0,0 1 0,0 1 0,0 1 0,-40-1 0,39 5-111,0 1 0,-1 1 0,1 1 0,-28 7 0,43-7-295,0 2 0,0-1-1,0 2 1,1 0 0,0 0 0,0 1 0,0 0 0,1 1 0,0 1 0,-18 15 0,-12 20-2269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0 663 8922,'29'-10'4409,"39"-21"-592,18-11-2153,40-22-424,21-11-47,22-15-497,10-3-176,-4 5-240,-24 9-272,-30 26-776,-20 15-465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8:0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0 483 15035,'7'-30'6522,"-1"-27"-3714,-1-26-1103,0 0-353,-3-5-800,-1 15-312,4 34-944,-1 10-600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8:0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32 12755,'-40'-5'5273,"61"-5"-3337,11 0-719,1 5-145,4 5-520,-4-1-176,-9 12-208,-8 4 8,-19 12 168,-13 11 32,-28-6 168,-6 4 56,-6-10-135,1-10-97,23-6-536,4-5-505,23-5-1687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8:07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86 11506,'-16'20'1167,"1"0"-1,0 0 0,2 1 1,0 1-1,-14 35 0,23-47-1057,0 1-1,1 0 1,0 0-1,1 0 0,0 0 1,1 0-1,1 0 1,-1 1-1,2-1 1,-1 0-1,2 0 1,-1 0-1,2 0 1,5 19-1,-4-21-69,1 0 1,0-1-1,0 1 0,0-1 0,1 0 1,1-1-1,-1 1 0,1-1 0,1 0 1,-1-1-1,1 0 0,0 0 1,13 7-1,11 4 126,2 0 0,39 13 1,-54-23-97,-1-1 1,1-1 0,0 0-1,1-2 1,-1 0 0,1-1-1,35-1 1,-30-4 12,0 0 0,1-2 1,-1-1-1,-1 0 0,37-16 0,-6-2-77,-1-3-1,53-35 1,-95 54 27,0 0 1,0-1-1,-1-1 1,0 0-1,-1 0 1,0-1 0,-1 0-1,0-1 1,0 0-1,-2-1 1,9-15-1,-12 17 109,1 0 0,-2 0 0,1 0 0,-1-1 0,-1 1 0,0-1 0,-1 0 0,0 1 0,-1-1 0,0 0 0,-1 0 0,0 1-1,-1-1 1,-4-14 0,4 19 9,0 0 0,-1 0 0,0 0 0,0 1 0,0-1 0,-1 1 0,0 0 0,0 0 0,-1 0 0,0 1 0,0 0 0,-7-7 0,3 6 35,1 0 1,-1 0-1,-1 1 0,1 0 0,-1 0 0,0 1 0,-16-4 0,-3 2 90,0 0-1,-1 3 1,0 0-1,-58 4 1,57-1-621,0 2-1,0 2 1,1 1 0,0 1-1,-58 19 1,44-3-1784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9:0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20 690 17348,'-2'-27'7193,"-2"-25"-4376,2-25-1513,-6-19-384,6-12-512,0 0-224,4 14-720,6 22-384,6 34-1368,0 20-825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9:0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14131,'-19'31'5385,"52"-32"-4129,5 2-215,-2 6-537,3 9-184,-16 4-208,-9 7-48,-28 5-16,-17 0 24,-27 5 208,-7 1 104,-1-8 96,6-6-48,21-10-296,12-12-376,27-10-1448,10-5 240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9:0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240 244 11226,'-31'25'1744,"1"1"-1,1 2 0,-46 57 0,66-72-1561,0 1 1,1-1-1,0 1 1,2 0-1,-1 1 1,2-1-1,-1 1 1,2 0-1,0 1 1,1-1-1,1 1 1,-1 28-1,3-29-134,1 0-1,0 0 0,2 0 1,0-1-1,0 1 1,1-1-1,1 0 1,1 0-1,0 0 1,0-1-1,2 1 0,-1-1 1,2-1-1,-1 0 1,2 0-1,0-1 1,0 0-1,20 16 1,-1-5 1,0-1-1,1-2 1,2-1 0,0-2 0,0 0 0,1-2 0,1-2 0,0-1 0,1-2 0,39 6 0,-47-11-64,0-1 0,1-1 1,0-2-1,-1 0 0,1-3 0,-1 0 1,0-1-1,0-1 0,0-2 1,-1-1-1,0-1 0,-1 0 0,44-26 1,-50 23 7,-1-1 1,0-2 0,-1 1-1,-1-2 1,-1 0-1,1-1 1,-2 0 0,-1-2-1,0 1 1,-1-1 0,-2-1-1,0 0 1,10-30 0,-11 24 40,-1-2 1,-1 2 0,-1-2 0,-1 1 0,-2-1 0,-1 0 0,-1 0 0,-2 0 0,1 0-1,-10-40 1,5 43-11,-1 1-1,-2 0 0,0 1 0,-2 0 1,0-1-1,-1 3 0,-28-40 0,30 48-18,-1 1-1,0-1 0,-2 2 1,0 0-1,0 1 0,0-1 1,0 2-1,-2 0 0,0 1 1,0 0-1,0 1 0,-1 0 1,-22-6-1,11 7-3,-1 1 0,0 2 0,0 1 0,-1 0 0,1 2 0,-35 4 0,13 2-234,1 2 1,-77 24-1,85-18-523,-60 27 0,-24 31-2623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9:2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234 141 11699,'-2'9'796,"-2"-1"1,0-1 0,1 0-1,-1 1 1,-1-1 0,1 0 0,-2 0-1,1-1 1,-1 0 0,0 1 0,1-2-1,-9 6 1,9-7-537,1-1 0,-1-1 0,1 2 0,-2-2 0,2 1 0,-2-1 0,1 0 0,0 0 0,0-1 0,-1 1 0,1-1 0,-1-1-1,0 0 1,0 1 0,1-1 0,-1-1 0,1 1 0,-10-2 0,13 2-160,-2-1-1,1-1 1,1 1-1,-1 0 1,0-1-1,1 1 1,0 0-1,-1-1 1,1 0-1,-1 0 1,1 0-1,0 1 1,0-2-1,0 1 1,0-1-1,0 1 1,-1-5-1,0 2-44,1 0 0,0 0 0,1 0-1,0 0 1,0-1 0,0 1 0,0-1-1,0 1 1,1-7 0,1 1-117,0 1 0,0-2-1,1 2 1,0 0 0,1-1 0,0 1-1,0 1 1,2-1 0,8-16-1,-11 23-58,1-1-1,1 0 0,-1 1 1,1-1-1,0 0 0,-1 2 1,1-1-1,1 0 0,-1 0 1,0 1-1,0 0 0,1 0 1,-1 0-1,2 0 0,-1 1 0,-1 0 1,1 0-1,9-1 0,-7 2-129,-2 0-1,1 0 1,-1 0 0,0 1-1,1 0 1,0 0-1,0 0 1,-2 0-1,2 1 1,-1 0-1,1 0 1,-2 1 0,2-1-1,-2 1 1,1 1-1,7 5 1,-11-9 256,-1 0 1,1 1-1,-1-1 1,0 1-1,0-1 1,1 0 0,-1 1-1,1 0 1,-1-1-1,0 0 1,1 0-1,-1 1 1,0-1-1,1 1 1,-1 0-1,0-1 1,0 1 0,1 0-1,-1-1 1,0 1-1,0 0 1,0-1-1,0 1 1,0 0-1,0-1 1,0 1-1,0-1 1,0 0 0,0 1-1,-1 0 1,1-1-1,0 1 1,0 0-1,-1-1 1,1 1-1,0 0 1,-1-1-1,1 1 1,0-1 0,-1 1-1,1-1 1,-1 1-1,1-1 1,0 1-1,0-1 1,-1 1-1,0-1 1,1 0-1,-1 0 1,1 0-1,-1 0 1,0 0 0,1 1-1,-1-1 1,0 0-1,0 0 1,1 8 917,3 3-803,1 1 1,0 0 0,1-1 0,0 1 0,1-2-1,-1 2 1,2-2 0,0 0 0,0 0 0,1-1-1,1 0 1,0 0 0,0 0 0,0-1 0,0-1 0,1-1-1,1 2 1,-1-3 0,1 2 0,0-3 0,1 2-1,-1-3 1,13 5 0,-19-8-54,-1 1 1,2 0 0,-2-1-1,1 0 1,0 0-1,-1 0 1,1 0-1,-1-1 1,6 0-1,-8 0-65,-1 1 0,0 0 0,1-1 0,-1 1 0,0-1 0,0 0 0,0 1 0,0-1 0,0 0 0,0 0 0,0 0 0,1 0 0,-1 1 0,0-2 0,-1 2 0,0-1 0,1 0 0,0 0 0,0 0 0,-1-1 0,1 1 0,0 0 0,-1-1 0,0 2 0,1-1 0,-1-1 0,0 1 0,1 0 0,-1-1 0,0 1 0,0-1 0,0 2 0,0-2 0,0 1 0,-1-2 0,0-2-333,-1-2 1,0 2-1,1-1 1,-1 1-1,-1-1 0,-2-5 1,-14-15-2161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2:59:2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4 631 11170,'-2'17'1206,"1"1"0,1 1 0,4 32 0,-3-38-1100,2 2-1,1-1 0,-1 0 0,2 0 1,1-1-1,-1 0 0,1 0 0,2 0 1,-1 0-1,0-2 0,2 1 0,0-1 1,1 0-1,0 0 0,11 8 0,-2-3 53,1-2 0,1 0 0,0-2 0,1 0 0,-1-1-1,2-1 1,33 9 0,-25-11 2,1-1 0,0-1 0,0-3 0,-1 0 0,41-1 0,-28-5-83,-1-1 0,1-3 0,-2-1-1,1-2 1,-2-2 0,0-2 0,0-1 0,70-38-1,-80 36-60,-2-1-1,-1-2 0,0-1 1,-1-2-1,-2 0 0,0-2 1,-1 0-1,-2-2 0,33-50 0,-45 61 54,-2 0 0,1 0 0,-1-1 0,-2 0 0,1 0 0,-3-2-1,1 2 1,-2-1 0,0 0 0,0-1 0,-2 1 0,0 0 0,-2 0-1,0-1 1,-1 0 0,-1 2 0,0-1 0,-2 0 0,0 0 0,-9-20-1,6 20 10,-1 0 0,-1 1 0,-1 1-1,-1-1 1,-1 2 0,0-1-1,0 2 1,-2 0 0,0 0 0,0 2-1,-1 0 1,0 1 0,-1 0-1,-1 1 1,0 2 0,-23-10 0,13 7-53,-1 2 0,-1 1 0,0 2 0,-1 0 0,1 2 0,-1 1 0,1 2 0,-1 1 0,0 1 0,-30 5 0,18 2-10,1 2 0,-1 1 0,2 3 0,0 2 0,0 0 0,2 3 0,-38 24 0,51-27-175,0 1-1,1 1 1,2 1-1,0 2 1,1 0 0,1 1-1,1 2 1,1-1-1,2 2 1,-28 50-1,-2 32-1434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6:3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157 150 9074,'20'-34'3501,"-19"33"-3430,-1 1 1,0-1-1,0 1 1,0 0 0,1-1-1,-1 1 1,0-1-1,0 1 1,1 0 0,-1-1-1,0 1 1,1 0-1,-1-1 1,0 1-1,1 0 1,-1 0 0,1-1-1,-1 1 1,1 0-1,-1 0 1,0 0 0,1 0-1,-1-1 1,1 1-1,-1 0 1,1 0 0,-1 0-1,1 0 1,-1 0-1,1 0 1,-1 0-1,1 0 1,-1 0 0,1 0-1,-1 1 1,0-1-1,1 0 1,-1 0 0,1 0-1,-1 1 1,1-1-1,-1 0 1,0 0-1,1 1 1,-1-1 0,0 0-1,1 1 1,-1-1-1,0 0 1,1 1 0,-1-1-1,0 0 1,0 1-1,1-1 1,-1 2 0,1-1-11,-1 0 0,0 0 0,1 0 0,-1 0 0,0 0 1,0 0-1,1 0 0,-1 0 0,0 0 0,0 1 0,0-1 1,-1 0-1,1 0 0,0 0 0,0 0 0,0 0 0,-1 0 1,1 0-1,-1 0 0,1 0 0,-1 0 0,0 2 1,-3 1-11,0 0 0,1-1 1,-1 0-1,0 1 1,-1-1-1,1-1 1,0 1-1,-1 0 0,0-1 1,-6 2-1,9-4-31,-1 1-1,0-1 1,1 0 0,-1 0-1,0 0 1,0 0-1,1-1 1,-1 1-1,0-1 1,1 0 0,-1 0-1,1 0 1,-1 0-1,1 0 1,-1 0-1,1 0 1,0-1-1,0 0 1,0 1 0,0-1-1,-4-3 1,5 3-10,0 1 1,0-1-1,1 1 0,-1-1 1,0 1-1,1-1 1,-1 1-1,1-1 0,-1 0 1,1 1-1,0-1 0,-1 1 1,1-1-1,0 0 1,0 1-1,0-1 0,1 0 1,-1 1-1,0-1 1,1 0-1,-1 1 0,1-1 1,-1 1-1,1-1 1,0 1-1,1-4 0,0 2-11,0-1-1,0 0 0,0 1 0,1 0 0,-1-1 0,1 1 0,0 0 0,0 0 1,0 1-1,4-4 0,1 1 16,1 2 1,-1-1-1,15-4 1,-22 8-12,0-1 0,1 1 0,-1 0 0,1 0 0,-1 0 0,1-1 0,-1 1 0,1 1 0,-1-1 0,1 0 0,-1 0 0,0 0 0,4 2 0,-5-2-2,1 1 0,-1-1 1,1 1-1,-1-1 0,1 1 0,-1 0 1,1-1-1,-1 1 0,0 0 0,1-1 1,-1 1-1,0 0 0,0-1 0,1 1 1,-1 0-1,0 0 0,0-1 0,0 1 1,0 0-1,0 0 0,0-1 0,0 1 0,0 0 1,0 0-1,0-1 0,0 1 0,-1 0 1,1 0-1,-1 0 0,-1 2 4,-1 0 1,0-1-1,0 0 0,0 0 0,0 1 1,0-2-1,0 1 0,0 0 0,-1-1 1,1 1-1,-1-1 0,-6 1 0,1 2 3,0 0 3,-1 0 0,0-1-1,0 0 1,0-1 0,-11 2-1,18-4-5,-1 1 0,1-1 0,0 0 0,-1 0 0,1-1 0,0 1 1,0-1-1,0 1 0,-1-1 0,1 0 0,0 0 0,0-1 0,0 1 0,0-1 0,1 1 0,-1-1 0,0 0 0,-4-4 0,7 6-2,0 0 0,0-1 1,-1 1-1,1 0 0,0 0 0,0-1 0,0 1 0,0 0 0,0-1 0,0 1 1,0 0-1,0-1 0,0 1 0,0 0 0,0-1 0,0 1 0,0 0 1,0-1-1,0 1 0,0 0 0,0-1 0,0 1 0,0 0 0,0-1 0,0 1 1,1 0-1,-1-1 0,0 1 0,0 0 0,0 0 0,1-1 0,-1 1 0,0 0 1,0 0-1,1-1 0,-1 1 0,1 0 0,13-11 39,-10 9-37,20-18 4,-13 10-7,0 1 0,1 1 0,12-7 0,-22 13 0,0 1 0,0 0 0,1 0 0,-1 0 0,0 0 0,1 0 1,-1 0-1,1 1 0,-1-1 0,1 1 0,-1 0 0,1 0 0,-1 0 0,1 0 0,-1 0 0,1 0 0,-1 1 0,1-1 1,-1 1-1,1 0 0,-1 0 0,5 2 0,-6-2-2,-1 0-1,1 0 1,0 0 0,-1 0-1,1 0 1,-1 0 0,1 0 0,-1 1-1,1-1 1,-1 0 0,0 0-1,1 1 1,-1-1 0,0 0-1,0 0 1,0 1 0,0-1-1,0 0 1,-1 0 0,1 1 0,0-1-1,0 0 1,-1 0 0,1 0-1,-1 1 1,1-1 0,-1 0-1,0 0 1,1 0 0,-2 1 0,1 1-4,0-1 1,-1 0 0,1 1-1,-1-1 1,1 0 0,-1 0 0,0 0-1,0 0 1,0 0 0,0 0-1,0 0 1,0-1 0,-1 1 0,-3 1-1,3-2 69,1 0 1,0-1-1,-1 1 0,1-1 0,-1 0 1,1 0-1,-1 0 0,1 0 0,0 0 1,-5-1-1,6 1-40,1-1 1,-1 1-1,1 0 0,-1 0 1,1-1-1,-1 1 0,1 0 1,-1-1-1,1 1 1,0-1-1,-1 1 0,1-1 1,0 1-1,-1 0 0,1-1 1,0 1-1,-1-1 0,1 1 1,0-1-1,0 0 1,0 1-1,-1-1 0,1 0 1,0-1-28,0 0 1,0 0 0,0 0 0,1 0 0,-1 0 0,1 0 0,-1 0-1,1 0 1,0 0 0,1-3 0,0 0 2,0 0 1,1 1-1,0-1 0,-1 1 1,2 0-1,4-6 0,-7 9-1,1-1 0,-1 1 0,1 0 0,-1 0 0,1 0 0,-1 0 0,1 0 0,-1 0 0,1 1 0,0-1 0,0 0 0,-1 1 0,1-1 0,0 1 0,0 0 0,0 0-1,0-1 1,-1 1 0,1 1 0,0-1 0,0 0 0,0 0 0,0 1 0,-1-1 0,1 1 0,0-1 0,0 1 0,2 1 0,-3-1-17,0 0 0,0-1 1,1 1-1,-1 0 0,0 0 0,-1 0 1,1 0-1,0 1 0,0-1 0,0 0 0,-1 0 1,1 0-1,0 1 0,-1-1 0,1 0 1,-1 1-1,0-1 0,1 0 0,-1 1 1,0 2-1,-1 31-2286,-2-24 520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6:34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943 37 7418,'-15'-11'1100,"-10"-9"2167,25 19-3224,0 1 0,0 0 1,0 0-1,0 0 0,0 0 0,0 0 0,0 0 1,0-1-1,0 1 0,0 0 0,0 0 1,0 0-1,0 0 0,0 0 0,0-1 1,0 1-1,0 0 0,0 0 0,0 0 1,0 0-1,0 0 0,0 0 0,0-1 1,0 1-1,0 0 0,1 0 0,-1 0 0,0 0 1,0 0-1,0 0 0,0 0 0,0 0 1,0 0-1,0-1 0,0 1 0,1 0 1,-1 0-1,0 0 0,0 0 0,0 0 1,0 0-1,0 0 0,0 0 0,1 0 1,-1 0-1,0 0 0,0 0 0,0 0 0,0 0 1,0 0-1,0 0 0,1 0 0,-1 0 1,0 0-1,22 2 2980,119 32 579,-83-19-3104,-38-8-429,0 0 0,0 1 0,-1 1 1,0 1-1,0 1 0,-1 0 0,-1 1 0,0 1 0,-1 1 1,0 0-1,-1 1 0,15 19 0,15 24 175,-2 2 1,38 73-1,-76-124-224,43 79 122,-4 2 0,-3 1 0,-5 3 0,-4 1-1,-5 1 1,26 161 0,-33-102 212,-8-1-1,-6 2 1,-21 240-1,-3-237-155,-70 281-1,-96 141 27,-37-89 168,-41-21 105,180-327-368,-43 68-231,-295 380 0,371-531-130,-6 9-950,-3-3 1,-128 115-1,83-105-1191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12203,'24'18'5434,"7"13"-4102,-14-13-514,49 48 1286,97 77 1,15-6-336,154 118 382,9-19-1294,-12-6-1440,-271-189-2656,-48-36 541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6:3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10706,'-2'2'8514,"-2"8"-4378,-20 62-4076,18-50 4,0 0 0,-2 0 0,-16 31 0,18-44-10,1 0-1,-1-1 1,0 1 0,-1-2-1,0 1 1,0-1-1,-1 0 1,0 0-1,-13 8 1,16-13 217,-2 2 388,17-2 369,13-2-961,0 0 1,-1-1 0,1-1-1,-1-1 1,0-1 0,1-2-1,34-12 1,-24 5-25,-17 5-11,1 2 0,33-9 1,-46 14-36,1 0 1,-1 1-1,1-1 1,-1 1 0,1 0-1,-1 0 1,1 0-1,-1 1 1,1 0 0,-1 0-1,1 0 1,-1 0-1,0 1 1,1-1 0,-1 1-1,5 3 1,-9-4-131,10 4 207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6:1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11859,'-1'-3'11593,"8"2"-9478,19-1-2547,23 1 1006,131-7 552,-169 6-1478,0 1 0,0 0 0,-1 1 0,1 0 0,0 1 0,0 0 0,0 1-1,10 3 1,-10-4-3406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6:2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11939,'16'-4'10244,"9"-5"-9042,2 3-898,0 2 0,1 1 0,-1 1 0,1 1 0,31 3 0,-3 2-944,-54-3-472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6:2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8 579 15427,'22'49'6354,"-16"-78"-3770,-2-10-495,2-21-905,-6-13-296,-2-21-840,1-2-352,-9 3-688,1 14-456,-1 43-537,1 7-319,4 42-1641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6:2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1 815 9706,'34'58'4322,"-26"-43"-3911,0 0 0,2 0-1,0-1 1,18 20 0,-11-18-132,1-1 0,0-1 0,1 0 0,1-2 0,0 0 0,0-1 0,1-1 0,1-1 0,-1-1 0,2-1 0,-1-1 0,1-1 0,38 4 0,5-4-24,0-3 0,1-3 0,100-14 0,-145 13-242,-1-1-1,1-1 0,-1-1 1,0-1-1,0 0 0,-1-2 0,0 0 1,0-2-1,35-22 0,-15 1 30,-2-1 0,-2-2 0,0-2 0,30-41 0,-56 66 13,0-2 1,-1 0 0,0 0-1,-1 0 1,-1-1 0,0-1-1,-1 1 1,0-1 0,-1 0-1,-1 0 1,0 0 0,-1-1-1,-1 0 1,-1 1 0,0-1-1,0 0 1,-2 1 0,0-1-1,-1 0 1,-1 1 0,0-1-1,-7-18 1,0 6 58,-2 2 0,-1-1 1,0 2-1,-2 0 0,-2 1 1,0 0-1,-1 1 0,-1 1 1,-1 1-1,-1 1 0,-1 0 0,-31-20 1,29 23-111,0 2 0,-2 0-1,0 2 1,0 1 0,-1 0 0,-1 3 0,0 0 0,0 1 0,-1 2 0,0 1-1,0 2 1,-38-1 0,34 5-85,0 2 1,0 1-1,0 1 0,0 2 1,1 2-1,0 0 0,1 3 1,-59 28-1,73-30-143,0 0-1,1 0 1,0 2 0,0 0-1,1 1 1,1 0 0,0 1-1,1 1 1,1 0 0,0 0 0,1 2-1,0-1 1,2 1 0,0 1-1,1 0 1,-9 26 0,0 23-2030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6:2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25 11002,'-48'4'4052,"48"-4"-3978,0 0 0,0 0 0,-1 0 0,1 0 0,0-1 0,0 1 0,0 0 0,-1 0 0,1 0 0,0 0 0,0 0 0,-1 0 0,1 0 0,0 0 0,0 0 0,0 0 0,-1 0 0,1 0 0,0 0 0,0 0 0,0 1 0,-1-1 0,1 0 0,0 0 0,0 0 0,0 0 0,-1 0 0,1 0 0,0 0 0,0 1 0,0-1 0,0 0 0,-1 0 0,1 0 0,0 0 0,0 1 0,0-1 0,0 0 0,0 0 0,0 0 0,0 1 0,0-1 0,-1 0 0,1 0 0,0 0 0,0 1 0,0-1 0,0 0 0,0 1 0,9-1 3219,0-4-3073,0 0-1,1 1 0,-1 0 0,1 1 0,0 0 1,16-1-1,-8 1-59,-1-2-186,1 2 1,-1 0-1,0 0 0,1 2 0,-1 0 0,1 1 0,-1 1 0,0 1 0,0 0 0,0 1 0,0 1 0,0 0 1,23 12-1,-39-16 24,-1-1 0,1 1 0,-1-1 0,0 1 0,1-1 1,-1 1-1,0 0 0,1-1 0,-1 1 0,0-1 0,0 1 1,1 0-1,-1-1 0,0 1 0,0 0 0,0-1 0,0 1 1,0 0-1,0-1 0,0 1 0,0 0 0,0-1 0,0 1 1,-1 0-1,1-1 0,0 1 0,0 0 0,-1-1 0,1 1 1,0-1-1,-1 1 0,1 0 0,0-1 0,-1 1 0,1-1 1,-2 1-1,-21 30 236,12-18-192,6-7-11,1 0 1,-1-1-1,-1 1 1,1-1-1,-1-1 1,0 1-1,0-1 1,0 0-1,-8 4 1,-67 26 144,52-23-138,-17 10-76,34-15-321,0 0 0,0 0 0,-1-1 0,1-1 0,-1 0 0,-1-1 0,-22 3 0,29-6-1372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29:2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58 10794,'-5'5'4854,"-1"14"-4407,5-16-36,-1 2-305,1 0-1,0-1 1,0 1-1,0 0 0,1 0 1,0 0-1,0 0 1,0 5-1,1-8-67,-1 0-1,1-1 1,-1 1 0,1 0-1,0-1 1,0 1 0,-1-1-1,1 1 1,0-1 0,1 1-1,-1-1 1,0 0 0,0 1-1,0-1 1,1 0-1,-1 0 1,1 0 0,-1 0-1,1 0 1,-1 0 0,1-1-1,0 1 1,-1 0 0,1-1-1,0 1 1,-1-1-1,1 0 1,0 1 0,0-1-1,0 0 1,-1 0 0,3-1-1,4 1 44,0-1 0,0 0 0,0 0-1,0-1 1,0 0 0,-1 0 0,1-1-1,-1 0 1,0 0 0,1-1 0,-1 0 0,8-6-1,-11 7-16,0 1-1,0-2 1,0 1 0,0 0-1,0-1 1,-1 1-1,0-1 1,0 0-1,0 0 1,0-1-1,0 1 1,-1-1-1,0 1 1,0-1 0,0 0-1,0 1 1,-1-1-1,0 0 1,0 0-1,1-6 1,-3 9-1,1 1 0,0-1 0,0 0 0,-1 1 0,1-1 0,-1 1 0,1-1 0,-1 0 0,0 1 0,1-1-1,-1 1 1,0 0 0,0-1 0,0 1 0,0 0 0,0-1 0,-1 1 0,1 0 0,0 0 0,-1 0 0,1 0 0,0 0 0,-1 0 0,1 1 0,-1-1 0,1 0 0,-1 1 0,0-1 0,1 1 0,-1 0 0,0-1 0,1 1 0,-1 0 0,0 0 0,1 0 0,-1 0 0,0 0 0,-2 1 0,-3-1 119,0 1 0,0 0 0,0 1 1,0 0-1,0 0 0,0 0 1,-12 6-1,7-1-56,1 0-1,1 0 1,-1 1-1,1 0 1,0 1 0,1 0-1,0 0 1,0 1-1,1 0 1,0 1 0,1 0-1,1 0 1,-1 1-1,2-1 1,-1 1 0,-4 18-1,9-26-120,0-1 0,0 0 1,1 0-1,-1 0 0,1 1 0,-1-1 0,1 0 0,0 0 1,1 1-1,-1-1 0,1 0 0,-1 0 0,1 0 0,0 0 1,0 1-1,0-1 0,2 3 0,-1-3-19,0-1 0,0 0 0,0 0 0,0 1-1,0-2 1,1 1 0,-1 0 0,0 0 0,1-1 0,0 1 0,-1-1-1,1 0 1,0 0 0,0 0 0,4 1 0,3 0-141,0-1 0,1 0 0,-1-1 0,1 0 1,-1 0-1,0-1 0,1-1 0,-1 0 0,15-5 0,-12 3-426,0-1 0,-1-1-1,0 0 1,0-1-1,-1 0 1,0-1-1,0 0 1,19-19-1,-11 5-2342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29:2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11 274 8970,'-1'2'220,"-1"0"0,1 0 0,0 0 0,0 0 0,0 0 0,1 1 0,-1-1 0,0 0 0,1 0 0,-1 1 0,1 2 0,0-4-156,0-1 0,0 1 0,0-1 0,0 1-1,0-1 1,1 1 0,-1-1 0,0 1 0,0-1 0,1 1 0,-1-1 0,0 1 0,1-1-1,-1 0 1,0 1 0,1-1 0,-1 1 0,1-1 0,-1 0 0,1 0 0,-1 1 0,1-1 0,-1 0-1,1 0 1,-1 1 0,1-1 0,-1 0 0,1 0 0,-1 0 0,1 0 0,7 1 206,-1-2 0,1 1 1,-1-1-1,1 0 1,-1 0-1,12-5 0,-10 4-125,12-3 334,40-16-1,-56 19-403,-1 0 1,0 0-1,1 0 0,-1-1 0,0 1 0,-1-1 0,1 0 1,0 0-1,-1 0 0,0-1 0,0 1 0,0-1 0,0 0 0,0 0 1,3-5-1,-6 6 13,1 1 1,0-1 0,-1 0 0,0 1-1,1-1 1,-1 0 0,0 1-1,0-1 1,-1 1 0,1-1-1,-1 0 1,1 1 0,-1-1-1,0 1 1,0-1 0,0 1-1,0-1 1,0 1 0,0 0-1,-1 0 1,1-1 0,-1 1-1,1 0 1,-4-2 0,-4-6 421,-1 1 0,0 0 1,-18-10-1,19 12-182,-43-25 904,37 25-778,1-2-1,-23-17 1,37 26-440,0-1 1,-1 1-1,1 0 1,0 0-1,-1-1 1,1 1-1,0 0 1,-1-1 0,1 1-1,0 0 1,0-1-1,-1 1 1,1 0-1,0-1 1,0 1-1,0-1 1,-1 1 0,1 0-1,0-1 1,0 1-1,0-1 1,0 1-1,0 0 1,0-1-1,0 1 1,0-1-1,0 1 1,0-1 0,0 1-1,0 0 1,1-1-1,11-8 185,26 2-243,-22 5-465,-1 1-1,1 1 1,-1 0 0,1 1-1,-1 0 1,1 2 0,23 6 0,-3 5-1944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29:2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213 203 11082,'-37'26'2986,"9"-7"-1788,1 0 0,-31 30 1,52-43-1021,0 0 0,0 1-1,1 0 1,0 0 0,0 0 0,0 0 0,1 1 0,0 0 0,0-1 0,1 2 0,0-1 0,1 0 0,-3 14 0,5-15-121,0-1 0,1 1 0,0 0 0,0-1 0,0 1 0,1 0 0,0-1 0,0 0 1,0 1-1,1-1 0,0 0 0,0 0 0,1-1 0,0 1 0,0-1 0,0 0 0,0 0 0,9 8 0,10 8-15,1-1-1,43 27 0,-48-34-20,19 13 0,2-3 0,0-1 1,1-1-1,2-3 0,74 22 0,-80-30 27,0-3 0,0 0-1,0-3 1,1-1 0,0-2 0,-1-1 0,52-8 0,-76 6-28,-1 0 0,1-1 0,-1-1 0,1 0 0,-1-1 0,0 0 0,-1-1 0,1 0 0,-1-1 0,0 0 0,-1-1 0,0 0 0,12-13 0,-11 10 47,-1-2-1,0 1 1,-1-2-1,-1 1 1,0-1-1,-1 0 1,0-1-1,-1 0 1,-1 0-1,6-24 1,-7 16 126,0 0 1,-1-1-1,-1 1 1,-1-1-1,-1 1 1,-1-1-1,-1 1 1,-2-1-1,0 1 1,-1 0-1,-13-35 0,12 43-93,-1 1 0,0 0 0,-1 0 0,-1 0 0,0 1 0,0 0 0,-1 1 0,-1 0 0,0 0-1,-1 1 1,0 1 0,-1 0 0,0 1 0,-1 0 0,1 1 0,-1 0 0,-1 1 0,-17-5-1,0 2-22,-1 2-1,0 1 0,0 2 0,-1 1 0,1 2 0,-50 3 0,42 1-144,0 2 1,1 2-1,0 2 0,0 1 1,-39 15-1,58-15-202,-1 1 1,2 0-1,-1 2 0,2 0 1,0 1-1,0 1 0,-23 23 0,24-18 94,-24 33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37:12.83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326 75 8426,'86'-47'2960,"-83"45"-2805,0 1 0,-1-1 0,1 0 0,-1 0 0,1 0 0,-1 0 0,0 0 0,0 0 0,2-3 0,-5 0 592,-11 6-130,-5 5-435,1 0 0,0 2 0,0 0-1,1 0 1,0 1 0,-24 21 0,-77 76-69,108-98-88,-4 3-17,-20 20 60,-30 39-1,54-60-48,1 0 0,0 0 0,1 0 0,0 1 0,0 0 0,1 1 0,1-1 0,-6 23 0,10-33-19,-1 0 1,1 0 0,0 1-1,0-1 1,0 0-1,0 0 1,0 0 0,0 0-1,0 0 1,0 0 0,0 0-1,0 0 1,0 0-1,1 0 1,-1 1 0,1 0-1,-1-2 1,1 0-1,-1 1 1,1-1 0,-1 0-1,0 0 1,1 0-1,-1 0 1,0 1-1,1-1 1,-1 0 0,1 0-1,-1 0 1,1 0-1,-1 0 1,0 0-1,1 0 1,-1 0 0,1 0-1,-1 0 1,0 0-1,1 0 1,-1-1-1,1 1 1,-1 0 0,0 0-1,1 0 1,0-1-1,32-23 36,-33 24-36,53-47 118,2 3 0,85-54 0,-52 50 107,160-63 1,-245 109-227,1 1 1,-1 0 0,0 0 0,0 0 0,1 0 0,-1 0 0,1 1 0,-1-1 0,0 1-1,6 0 1,-9 1-3,1-1 0,-1 0 0,0 0 0,1 0 0,-1 1 0,0-1 0,1 0 0,-1 1 0,0-1 0,1 0 0,-1 1 0,0-1 0,0 0 0,1 1 0,-1-1 0,0 0 0,0 1 0,0-1 0,0 1 0,1-1 0,-1 1 0,0-1 0,0 0 0,0 1 0,0-1 0,0 1 0,0-1 0,0 1 0,0-1 0,0 0 0,0 1 0,-1-1 0,1 1 0,0-1 0,0 1 0,0-1 0,0 0 0,-1 1 0,1-1 0,0 0 0,0 1 0,-1-1 0,-4 9-25,-1-1-1,1 0 0,-2-1 0,1 0 1,-10 9-1,-95 79-4,-42 40 142,-46 94 603,178-200-515,20-29-194,1 0 0,0 0 0,-1 1-1,1-1 1,0 1 0,-1-1-1,1 0 1,0 1 0,0-1 0,0 1-1,-1-1 1,1 0 0,0 1 0,0-1-1,0 1 1,0-1 0,0 1-1,0-1 1,0 1 0,0-1 0,0 1-1,0-1 1,0 1 0,0-1-1,0 0 1,0 1 0,0-1 0,0 1-1,1-1 1,-1 1 0,0-1-1,0 0 1,0 1 0,1-1 0,-1 1-1,0-1 1,1 0 0,-1 1 0,0-1-1,1 0 1,-1 1 0,0-1-1,1 0 1,-1 0 0,1 1 0,-1-1-1,0 0 1,1 0 0,-1 0-1,1 0 1,-1 0 0,1 1 0,-1-1-1,1 0 1,-1 0 0,1 0-1,-1 0 1,1 0 0,-1 0 0,0-1-1,1 1 1,-1 0 0,1 0 0,0 0-1,31-8 16,7-11 1,-1-1-1,43-30 1,-10 5-10,135-85 15,123-72 34,-300 187-60,1 1 0,1 1 0,39-11 0,-70 24 0,0-1 0,1 1 1,-1 0-1,0 0 0,0 0 0,1 0 1,-1-1-1,0 1 0,0 0 0,1 0 1,-1 0-1,0 0 0,0 0 0,1 0 1,-1 0-1,0 0 0,1 0 0,-1 0 1,0 0-1,0 0 0,1 0 0,-1 0 1,0 0-1,1 0 0,-1 0 0,0 0 1,0 0-1,1 0 0,-1 0 0,0 0 1,0 0-1,1 1 0,-1-1 0,0 0 1,0 0-1,1 0 0,-1 1 0,0-1 1,0 0-1,1 1 0,-10 9-70,-61 62-18,-19 19 255,-82 109 0,171-200-164,-41 55 336,-39 69 0,68-96-175,12-28-159,-1 0 0,1 1 0,0-1-1,0 0 1,0 0 0,0 1 0,0-1-1,0 0 1,0 1 0,0-1 0,0 0-1,0 1 1,0-1 0,0 0 0,0 0-1,0 1 1,0-1 0,0 0 0,0 1-1,0-1 1,1 0 0,-1 0 0,0 1-1,0-1 1,0 0 0,0 0 0,0 1-1,1-1 1,-1 0 0,0 0-1,0 0 1,1 1 0,-1-1 0,0 0-1,0 0 1,1 0 0,-1 0 0,0 0-1,0 1 1,1-1 0,-1 0 0,0 0-1,1 0 1,-1 0 0,0 0 0,1 0-1,15-4 44,0-5-32,-1-1 0,0-1 0,15-13 0,-13 11-10,119-93 9,6 7 1,3 5-1,230-108 0,-365 198-14,6-4-3,0 1-1,1 1 1,23-7 0,-20 13-14,-20 0 17,0 0 0,1 0 0,-1 1 1,0-1-1,1 0 0,-1 0 0,0 1 0,0-1 0,1 0 0,-1 0 1,0 1-1,0-1 0,1 0 0,-1 1 0,0-1 0,0 0 0,0 1 1,0-1-1,0 0 0,0 1 0,1-1 0,-1 0 0,0 1 0,0-1 1,0 0-1,0 1 0,0-1 0,0 0 0,-1 1 0,0 3-9,0 1 0,-1-1 0,1 0 0,-1 0-1,0 0 1,-5 6 0,-128 172-72,52-76 321,23-33 33,-14 19 43,74-92-315,1 0-1,-1 0 1,0 0 0,1 0-1,-1 0 1,0 0-1,1 0 1,-1 0-1,0 0 1,1 0 0,-1 0-1,0 0 1,1 0-1,-1 0 1,0 0-1,1 0 1,-1 0 0,0 0-1,1 0 1,-1 1-1,0-1 1,0 0-1,1 0 1,-1 0 0,0 0-1,1 1 1,-1-1-1,0 0 1,0 0-1,0 1 1,1-1 0,-1 0-1,0 1 1,0-1-1,0 0 1,0 1-1,0-1 1,1 0 0,-1 0-1,0 1 1,0-1-1,0 0 1,0 1-1,0-1 1,0 0 0,0 1-1,0-1 1,0 1-1,0-1 1,0 0 0,0 1-1,-1-1 1,1 0-1,0 0 1,0 1-1,0-1 1,0 0 0,0 1-1,-1-1 1,1 1-1,32-15-31,13-18 28,69-63 1,25-20 4,-75 71-1,3 2 1,1 4-1,1 2 0,87-31 1,-151 65-6,1 0 0,0 0 0,0 1 1,0 0-1,1 0 0,-1 0 1,0 0-1,8 1 0,-14 0 4,1 1-1,0-1 1,0 0-1,-1 0 0,1 0 1,0 1-1,-1-1 1,1 0-1,-1 1 1,1-1-1,0 0 1,-1 1-1,1-1 0,-1 1 1,1-1-1,-1 1 1,1-1-1,-1 1 1,1-1-1,-1 1 0,0 0 1,1-1-1,-1 1 1,0-1-1,1 1 1,-1 1-1,0 0-1,0 0-1,0 1 1,0-1 0,0 0-1,0 1 1,-1-1 0,1 0-1,-1 0 1,0 0 0,0 1-1,0-1 1,-1 3 0,-33 58 73,-2-1 1,-3-2 0,-70 81-1,31-40 462,58-71-296,21-30-232,0 0-1,0 0 1,0 1-1,-1-1 1,1 0-1,0 1 1,0-1-1,0 0 0,0 1 1,-1-1-1,1 0 1,0 1-1,0-1 1,0 0-1,0 1 1,0-1-1,0 0 0,0 1 1,0-1-1,0 0 1,0 1-1,0-1 1,0 0-1,1 1 1,-1-1-1,0 0 0,0 1 1,0-1-1,0 0 1,1 1-1,-1-1 1,0 0-1,0 1 1,0-1-1,1 0 0,-1 0 1,0 1-1,1-1 1,-1 0-1,0 0 1,0 0-1,1 1 1,-1-1-1,0 0 0,1 0 1,-1 0-1,0 0 1,1 0-1,-1 0 1,0 0-1,1 0 1,0 0-1,21-3 30,2-6-19,0 0-1,-1-2 0,39-25 0,65-54-14,-59 41-16,169-101-38,-186 123 45,0 2 0,102-32 0,-96 42-15,-53 15 22,-1-1 0,0 1 0,0-1 0,0 1-1,0 0 1,0 0 0,0 0 0,1 1 0,-1-1 0,0 1 0,0 0 0,5 1-1,-8-1 3,1 0 0,-1-1 0,1 1 0,-1 0 1,1-1-1,-1 1 0,1 0 0,-1 0 0,1 0 0,-1 0 0,0-1 0,0 1 0,1 0 0,-1 0 0,0 0 0,0 0 0,0 0 0,0 0 0,0 0 0,0 0 0,0-1 0,-1 1 0,1 0 0,0 0 0,0 0 0,-1 1 0,-11 30 8,10-28-4,-26 50 180,-2-1 0,-3-1 0,-64 77 0,-17 26 854,99-129-808,16-26-227,-1 0-1,0 0 1,0 0-1,0 0 1,1 0-1,-1 0 1,0 0-1,0 0 1,0-1-1,1 1 0,-1 0 1,0 0-1,0 0 1,1 0-1,-1 0 1,0 1-1,0-1 1,0 0-1,1 0 1,-1 0-1,0 0 1,0 0-1,0 0 1,1 0-1,-1 0 1,0 0-1,0 0 1,0 1-1,1-1 1,-1 0-1,0 0 1,0 0-1,0 0 1,0 1-1,0-1 1,0 0-1,1 0 1,-1 0-1,0 1 0,0-1 1,0 0-1,0 0 1,0 0-1,0 1 1,0-1-1,0 0 1,0 0-1,0 1 1,0-1-1,0 0 1,0 0-1,0 0 1,0 1-1,0-1 1,0 0-1,0 0 1,0 0-1,0 1 1,0-1-1,0 0 1,-1 0-1,1 0 1,0 1-1,0-1 1,0 0-1,0 0 1,0 0-1,-1 1 0,20-10-37,-16 7 24,14-7-297,1-1 1,16-13 0,5-7-923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7:09.0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0 275 10746,'18'-13'5497,"8"-13"129,26-7-4578,7-9-160,6 2-56,3 2-312,-11 6-592,-15 9-416,-21 7-1168,-9 4-809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123 134 9802,'9'-13'1125,"1"1"1,1 0-1,14-13 0,-24 25-1015,0-1 1,0 1-1,0-1 0,0 1 1,0-1-1,0 1 1,0 0-1,0-1 0,1 1 1,-1 0-1,0 0 0,0 0 1,0 0-1,0 0 0,0 0 1,0 0-1,1 0 0,-1 0 1,0 0-1,0 1 0,0-1 1,0 1-1,0-1 0,0 0 1,0 1-1,0 0 1,0-1-1,0 1 0,0 0 1,0-1-1,-1 1 0,1 0 1,0 0-1,0 0 0,-1 0 1,1 0-1,0 1 0,1 0 83,0 1-1,0 0 0,-1 0 0,1 1 1,-1-1-1,0 0 0,1 0 0,-2 1 1,1-1-1,0 5 0,-1-4-39,0 0 0,-1 0 0,0-1 0,0 1 0,0 0 0,0-1 0,0 1 0,-1-1 0,0 1 0,1-1 0,-1 0 0,-1 1 0,1-1 0,0 0 0,-1 0 0,1-1 0,-1 1 0,0 0 0,0-1 0,0 0 0,0 0 0,-1 0 0,1 0 0,0 0 0,-1-1 0,0 1 0,-6 1 0,4-1-23,0 0 1,0-1 0,0 0-1,0 0 1,0 0-1,0-1 1,0 1 0,0-2-1,0 1 1,0-1 0,0 1-1,0-2 1,0 1-1,0-1 1,0 0 0,1 0-1,-8-4 1,9 3-125,0 0 1,0 0-1,1 0 0,-1-1 1,1 0-1,0 1 0,0-1 1,0 0-1,1-1 0,-1 1 1,1 0-1,0-1 0,0 1 1,1-1-1,-1 0 1,1 0-1,0 1 0,0-1 1,1 0-1,-1 0 0,1 0 1,0 0-1,1 0 0,-1 0 1,3-8-1,-2 9-95,0 0-1,0 0 1,0 0-1,0 1 1,1-1 0,0 1-1,0-1 1,0 1-1,0 0 1,0 0-1,1 0 1,-1 0 0,1 0-1,0 0 1,0 0-1,0 1 1,0 0-1,0 0 1,0 0 0,1 0-1,-1 0 1,1 0-1,0 1 1,-1 0-1,1 0 1,0 0 0,0 0-1,0 0 1,-1 1-1,1 0 1,0 0-1,7 0 1,1 2-470,0 1 0,0 0 0,23 9 0,-22-8 226,-1 1-1,1-2 0,17 4 1,-21 21 4067,0-4-3351,21 40 1,-25-55-301,0-1 0,0 1 0,1-1 0,0 0 0,1-1 0,0 0 0,0 0 0,14 10 0,-11-10 9,1-1 0,23 10 0,-30-14-116,0-1-1,0 1 0,-1-1 1,1 0-1,0-1 0,0 1 1,0 0-1,1-1 0,-1 0 1,0 0-1,0-1 0,6 0 1,-10 1-48,1-1 1,-1 1 0,1 0 0,-1-1-1,0 1 1,1-1 0,-1 1 0,1-1 0,-1 1-1,0-1 1,1 1 0,-1-1 0,0 0-1,1 1 1,-1-1 0,0 1 0,0-1 0,0 0-1,0 1 1,0-1 0,0 1 0,0-1-1,0 0 1,0 1 0,0-1 0,0 0 0,0 1-1,0-1 1,0 1 0,0-1 0,-1-1-1,-6-8-673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37:15.52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10 324 8042,'-9'-6'5843,"9"6"-5719,11-22 945,92-117 642,-83 116-1579,1 0-1,1 2 1,47-36 0,-69 56-130,1 1 0,-1-1 0,1 1 0,-1-1 0,1 1 0,-1-1 0,1 1 0,0-1 0,-1 1 0,1 0 0,0-1 1,0 1-1,-1 0 0,1 0 0,0-1 0,0 1 0,-1 0 0,1 0 0,0 0 0,0 0 0,1 0 0,-5 18 46,1-13-44,-11 42 37,-3-1 1,-39 78-1,47-106-21,0 1 0,1 0-1,1 0 1,-7 36 0,13-55-19,0 0 0,0 1-1,0-1 1,-1 0 0,1 0 0,0 0 0,0 1 0,0-1 0,0 0 0,0 0 0,0 1-1,0-1 1,0 0 0,0 0 0,0 1 0,0-1 0,0 0 0,0 0 0,0 1 0,0-1-1,0 0 1,0 0 0,0 0 0,0 1 0,0-1 0,0 0 0,0 0 0,0 1 0,0-1-1,1 0 1,-1 0 0,0 0 0,0 1 0,0-1 0,0 0 0,1 0 0,-1 0 0,0 0 0,0 1-1,0-1 1,1 0 0,-1 0 0,0 0 0,0 0 0,0 0 0,1 0 0,-1 0 0,0 1-1,0-1 1,1 0 0,-1 0 0,0 0 0,0 0 0,1 0 0,-1 0 0,0 0 0,0 0-1,1-1 1,-1 1 0,0 0 0,0 0 0,1 0 0,-1 0 0,0 0 0,0 0 0,1-1-1,15-10 30,-15 10-27,27-26 9,-1-1 1,34-46 0,31-33-11,8 20 82,-84 76-54,0 0-1,0 1 1,1 0-1,31-11 1,-47 20-29,0 0-1,1 1 1,-1-1 0,0 1 0,1-1-1,-1 1 1,0-1 0,1 1 0,-1 0 0,0 0-1,1 0 1,-1 0 0,1 0 0,-1 0-1,0 0 1,1 0 0,-1 0 0,1 1 0,-1-1-1,0 1 1,1-1 0,-1 1 0,0-1-1,0 1 1,1 0 0,0 1 0,-1-1 0,0 1 1,-1-1 0,1 1 0,0 0-1,-1 0 1,1-1 0,-1 1 0,0 0-1,0 0 1,0 0 0,0-1 0,0 1-1,0 0 1,0 0 0,0 0-1,-2 3 1,-1 7 13,-1 0-1,0 0 1,-1 0-1,-8 13 1,4-8 15,-6 7 119,0 1-1,2 0 0,1 1 0,2 0 1,-15 56-1,24-81-139,1 1 0,0-1 0,-1 0 0,1 1 0,0-1 0,0 0 0,0 0 0,0 1 0,0-1 0,1 0 0,-1 1 0,0-1 0,1 0 0,-1 0 0,1 2 0,-1-3-6,1 1-1,-1-1 0,1 0 1,-1 1-1,0-1 0,1 0 1,-1 0-1,1 1 0,-1-1 1,1 0-1,-1 0 1,1 0-1,-1 0 0,0 0 1,1 1-1,-1-1 0,1 0 1,-1 0-1,1 0 0,-1 0 1,1 0-1,-1 0 0,1-1 1,-1 1-1,1 0 0,0 0 1,5-3 3,0 1 0,-1-1-1,1 0 1,9-8 0,-11 8 1,35-27-14,-2-2 0,-2-2 0,41-48 1,10-11 234,-86 93-224,0 0 0,1-1 0,-1 1 0,0-1 0,1 1 0,-1 0 0,0-1 1,1 1-1,-1 0 0,0-1 0,1 1 0,-1 0 0,1-1 0,-1 1 0,1 0 0,-1 0 0,1 0 0,-1-1 0,1 1 0,-1 0 0,1 0 0,-1 0 0,1 0 0,-1 0 0,1 0 0,-1 0 0,1 0 0,-1 0 0,1 0 0,0 1 0,3 14 272,-9 27 391,-13 31 262,10-45-586,-7 50-1,17-51-239,1-20-514,-1-12-1059,-1-7-1470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37:16.68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41 1 12419,'-40'14'5177,"41"-7"-3105,1-1 425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37:29.81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39 57 9994,'-38'4'3138,"68"-8"-1005,-11 3-1458,19-4 297,1 2 1,-1 2-1,76 8 1,-70-3-760,1-2 0,0-1 0,75-10 1,67 0 87,-63 14-222,45 2 32,220-18 1,406-25-131,-695 32 10,-64 1 50,0 2 1,55 6 0,-90-4 80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37:34.22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87 1 9762,'-77'14'3030,"76"-14"-3013,1 0-1,0 0 1,-1 0-1,1 0 1,0 0-1,0 0 1,-1 0-1,1 0 1,0 0-1,-1 0 1,1 0-1,0 0 1,-1 0-1,1 0 1,0 0-1,0 1 1,-1-1-1,1 0 1,0 0-1,0 0 1,-1 0-1,1 1 1,0-1-1,0 0 1,0 0-1,-1 0 1,1 1-1,0-1 0,0 0 1,0 0-1,0 1 1,-1-1-1,1 0 1,0 1-1,0-1 1,0 0-1,0 0 1,0 1-1,0-1 1,0 0-1,0 1 1,0-1-1,0 0 1,0 1-1,0-1 1,0 0-1,0 0 1,0 1-1,0-1 1,0 0-1,0 1 1,1-1-1,-1 0 1,0 0-1,0 1 1,0-1-1,0 0 1,1 0-1,-1 1 1,0-1-1,0 0 1,0 0-1,1 0 1,-1 1-1,0-1 1,1 0-1,19 9 410,5-6 106,1-1-1,1-1 1,30-3-1,1 1 210,20 1 69,332 7 1006,97-6-1270,-53-1-425,-386 0-101,50 5 9,-102 4 73,-16-6-402,-9-4-1233,6 0 232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37:36.49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2 8306,'1'0'3906,"17"1"-1543,290-1-195,-34-3-1567,80 8-69,181 6 71,-399-12-361,-133 0 28,-9 1 358,-9 1-756,1 0-1031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37:40.02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78 7706,'33'2'5736,"0"1"-4171,38 2-942,363-19 2903,-59 1-2242,504-29-788,-819 33-499,-48 6 10,0 0 1,1 2 0,-1-1 0,0 2 0,1-1 0,-1 2-1,23 3 1,-35-4-2,1 0 0,-1 0 0,0 0 0,1-1 0,-1 2 1,1-1-1,-1 0 0,0 0 0,1 0 0,-1 0 0,1 0 0,-1 0 0,0 0 0,1 0 0,-1 0 0,0 1 0,1-1 0,-1 0 0,0 0 1,1 1-1,-1-1 0,0 0 0,1 0 0,-1 1 0,0-1 0,0 0 0,1 1 0,-1-1 0,0 0 0,0 1 0,0-1 0,1 0 0,-1 1 0,0-1 1,0 1-1,-14 3-1586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8:5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12467,'3'-3'912,"1"0"1,-1 0-1,1 1 1,0-1 0,-1 1-1,1 0 1,6-2-1,33-7 2067,-19 9-2616,42 2 1,-37 0 583,19 3-509,1 2-1,-1 2 1,63 18 0,-65-13-388,1-2 0,0-3 1,63 3-1,99-25-38,-138-2-1451,-71 17 1350,1 0 0,-1 0 0,0 0 1,1 0-1,-1 0 0,0 0 0,1 0 0,-1 0 0,0 0 0,1 0 0,-1 0 0,0 0 0,1-1 0,-1 1 0,0 0 0,0 0 0,1 0 0,-1-1 0,0 1 0,0 0 0,1 0 0,-1-1 1,0 1-1,0 0 0,0 0 0,1-1 0,-1 1 0,0 0 0,0-1 0,0 1 0,0 0 0,1-1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9:0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31 12683,'-50'-20'2300,"26"10"3648,78 31-3779,87 47 0,-43-19-1925,-85-40-63,-26-4 79,-12 2-276,18-4 12,-98 41 82,93-39-102,1 2-1,0-1 1,0 2 0,0-1-1,1 1 1,0 1 0,-11 12 0,8-5-226,6-6-544,-1 0 0,0-1 0,-1 0 0,-11 9 0,10-11-2224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9:0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69 10690,'-21'-18'1232,"3"5"2741,17 15-3792,1-1 1,0 1-1,0-1 0,0 1 1,0 0-1,1-1 1,-1 1-1,0-1 0,1 1 1,-1-1-1,1 1 1,-1-1-1,1 1 1,0-1-1,1 3 0,23 79 1586,-17-54-1345,19 50 1,-23-71-341,0 1-1,0-1 1,1-1-1,0 1 1,0-1-1,1 0 1,0 0-1,0 0 1,0-1 0,11 7-1,-17-12-53,1-1 0,0 0 0,0 1 0,0-1 0,0 0 0,0 0 0,-1 0 0,1 0 0,0 0 0,0 1 0,0-2 0,0 1-1,0 0 1,0 0 0,0 0 0,0 0 0,-1 0 0,1-1 0,0 1 0,0 0 0,0-1 0,0 1 0,-1-1 0,1 1 0,0-1 0,0 1 0,-1-1 0,1 0 0,0 1 0,-1-1 0,1 0 0,-1 1 0,1-1-1,-1 0 1,1 0 0,-1 1 0,0-1 0,1-2 0,18-36 596,-19 38-616,24-76 666,-20 57-603,2 1-1,0 0 0,1 0 0,2 0 1,15-27-1,14-15-1125,-37 60 968,-1 0 0,1 0 0,0 1 0,0-1 0,0 0-1,0 0 1,-1 1 0,1-1 0,0 1 0,0-1 0,0 1 0,0 0 0,0-1 0,0 1-1,1 0 1,-1-1 0,0 1 0,0 0 0,0 0 0,0 0 0,0 0 0,0 0 0,0 0-1,0 1 1,0-1 0,1 0 0,-1 0 0,0 1 0,0-1 0,0 1 0,0-1 0,0 1-1,1 0 1,37 23-3051,-16-4 556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9:0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25 244 10690,'-17'40'2894,"17"-40"-2860,0 0 1,0 1-1,0-1 0,0 0 1,0 0-1,0 1 1,0-1-1,0 0 1,0 0-1,0 0 1,0 1-1,-1-1 0,1 0 1,0 0-1,0 0 1,0 1-1,0-1 1,0 0-1,-1 0 1,1 0-1,0 0 1,0 1-1,0-1 0,-1 0 1,1 0-1,0 0 1,0 0-1,-1 0 1,1 0-1,0 0 1,0 0-1,0 1 0,-1-1 1,1 0-1,0 0 1,0 0-1,-1 0 1,1 0-1,0 0 1,-1-1-1,1-22 1057,13-62 562,-8 59-1345,0 0 0,-2 1 0,-1-1 0,-2-32 0,0 58-273,0-1 1,0 1-1,0-1 0,0 1 0,0-1 1,0 1-1,0-1 0,0 0 0,0 1 1,0-1-1,0 1 0,0-1 0,0 1 1,-1-1-1,1 1 0,0 0 0,0-1 1,-1 1-1,1-1 0,0 1 0,-1-1 1,1 1-1,0 0 0,-1-1 0,1 1 1,0 0-1,-1-1 0,1 1 1,-1 0-1,1 0 0,-1-1 0,1 1 1,-1 0-1,1 0 0,-1 0 0,1 0 1,-1-1-1,1 1 0,-1 0 0,0 0 1,-10-4 1685,37 11-688,174 54-579,-126-40-372,-71-21-72,-1 1 1,1 0 0,-1-1 0,1 1-1,-1 0 1,0 1 0,0-1-1,1 0 1,-1 1 0,0-1-1,0 1 1,0-1 0,-1 1-1,1 0 1,0 0 0,-1 0 0,2 2-1,-2-2 14,0 1 0,-1-1-1,1 0 1,-1 0 0,0 0-1,0 1 1,1-1 0,-2 0-1,1 0 1,0 1 0,0-1-1,-1 0 1,1 0 0,-1 0-1,0 1 1,1-1 0,-1 0-1,0 0 1,0 0 0,-2 2-1,-6 9 78,0 0 0,-1-1-1,0-1 1,0 1-1,-23 17 1,-2 3 30,17-14-117,-44 40 160,57-54-234,1 0 0,-1 0 0,-1-1 1,1 0-1,0 0 0,-1 0 0,0-1 0,1 1 0,-1-1 0,-8 1 0,14-3-29,-1 0-1,0 0 1,0 0-1,1 0 1,-1 0-1,0 0 1,0 0-1,1 0 1,-1 0-1,0 0 1,1 0-1,-1-1 1,0 1-1,1 0 1,-1-1-1,0 1 1,1 0-1,-1-1 0,0 1 1,1-1-1,-1 1 1,1-1-1,-1 1 1,1-1-1,-1 0 1,1 1-1,0-1 1,-1 1-1,1-1 1,0 0-1,-1 1 1,1-1-1,0 0 1,0 0-1,0 1 1,-1-1-1,1 0 1,0 1-1,0-2 1,2-18-4696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82 234 9570,'-11'14'696,"1"2"0,1-1 0,1 1 0,0 1-1,1 0 1,1 0 0,0 0 0,1 0 0,1 1 0,-3 26 0,7-35-666,-1-1-1,1 1 1,1-1 0,0 1 0,0-1-1,0 1 1,1-1 0,0 0 0,1 0 0,0 0-1,0 0 1,1 0 0,0-1 0,0 1-1,1-1 1,0 0 0,0 0 0,0-1 0,1 0-1,0 0 1,0 0 0,1 0 0,0-1-1,9 6 1,6 0-19,0 0 0,0-1 0,0-1 0,1-1 0,1-1 0,-1-2 1,42 6-1,-30-8-65,1-1 0,-1-2 0,0-1 1,57-10-1,-72 7 5,1-2 1,-1 0-1,0-1 0,0-1 0,-1-1 1,0-1-1,-1-1 0,0 0 0,-1-1 1,0-1-1,25-25 0,-31 28 102,-1-1 0,0-1 0,0 0 1,-1 0-1,-1 0 0,0-1 0,-1-1 0,0 1 0,-1-1 0,-1 0 0,0 0 0,-1-1 0,0 0 0,-1 0 0,-1 0 0,1-26 1,-4 31 92,0 0 1,0 1 0,-1-1 0,0 1 0,-1-1 0,0 1-1,-1 0 1,0 0 0,-9-16 0,4 11 113,-1 1-1,0 0 1,-1 0 0,-24-20 0,18 19-212,-1 2 1,1 0-1,-2 1 1,0 1-1,0 0 1,-1 2-1,0 0 1,0 1-1,-1 1 1,1 1-1,-2 1 1,1 1-1,0 1 1,0 1-1,-24 1 1,17 1-209,0 2-1,1 0 1,0 2 0,0 1 0,0 1-1,1 1 1,0 2 0,0 0 0,1 2-1,0 1 1,-29 20 0,-43 41-1251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9:0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14291,'79'39'9594,"-79"-41"-8330,-2-1-375,2 2-793,0-1-569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9:0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12675,'-19'110'7587,"-56"134"-4635,-22-2-1258,96-241-1678,1 0 1,0 0-1,-1 0 0,1 0 0,-1 0 1,1 0-1,-1 0 0,0 0 0,1 0 1,-1 0-1,0-1 0,1 1 0,-1 0 1,0 0-1,0-1 0,0 1 0,-1 0 1,1-1-11,1 0 0,0-1 0,0 1 1,-1-1-1,1 1 0,0 0 0,0-1 1,0 1-1,0-1 0,0 1 0,-1-1 1,1 1-1,0 0 0,0-1 0,0 1 1,0-1-1,0 1 0,0-1 0,0 1 1,1-1-1,-1 1 0,0 0 0,0-1 1,0 1-1,0-1 0,0 1 0,1 0 1,-1-1-1,0 1 0,0 0 0,1-1 0,-1 1 1,0 0-1,1-1 0,0 1 0,3-10 0,2 0 0,-1 1 0,2 0-1,-1 1 1,1-1 0,0 1-1,1 1 1,13-12 0,-16 15-12,1 1 1,0-1 0,0 1-1,1 0 1,-1 1-1,0 0 1,1 0-1,0 0 1,-1 1-1,1-1 1,0 2-1,0-1 1,0 1-1,-1 0 1,8 1-1,49 7-28,-46-5-30,1 0 0,-1-1-1,1-1 1,-1 0 0,1-2-1,0 0 1,-1-1 0,1 0-1,26-9 1,-22 5-627,9-5-1655,-26 5-1229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49:06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93 11947,'5'-22'2035,"4"-40"0,-9 61-2002,1 1 0,-1 0 0,0-1 0,0 1 0,0 0 0,0 0 0,-1-1 0,1 1 0,0 0 1,0-1-1,0 1 0,0 0 0,0-1 0,0 1 0,0 0 0,0 0 0,-1-1 0,1 1 0,0 0 0,0 0 0,0-1 0,-1 1 1,1 0-1,0 0 0,0 0 0,-1-1 0,1 1 0,0 0 0,0 0 0,-1 0 0,1 0 0,0 0 0,-1-1 0,-11 5 592,-17 17-23,24-16-421,-14 10 21,1 1 0,1 1-1,0 0 1,2 1-1,0 1 1,-15 25 0,21-28-137,1 0 0,0 0 0,2 1 0,0-1 0,0 2 0,2-1 0,0 0 0,1 1 0,-1 18 0,3-22-58,1 0-1,0-1 1,1 1-1,0 0 1,1-1-1,1 1 1,0-1-1,1 0 1,6 17-1,-7-24-8,1 0 0,-1 0 0,1 0 1,0 0-1,0-1 0,0 0 0,1 0 0,0 0 0,0-1 0,0 1 0,1-1 0,0 0 1,-1-1-1,1 1 0,0-1 0,1-1 0,-1 1 0,0-1 0,1 0 0,10 2 0,-5-2-8,0-1-1,-1 0 0,1 0 0,0-1 0,0-1 0,0 0 0,0 0 0,-1-1 1,1-1-1,-1 0 0,1 0 0,-1-2 0,0 1 0,13-8 0,-7 2 28,-1-1 0,-1-1 0,0 0 0,0-1 0,-2 0 0,1-1 0,-2-1 0,12-15 0,-22 27 22,0 1 1,-1-1-1,1 1 1,0-1 0,-1 0-1,0 0 1,0 0-1,0 0 1,0 0-1,0 0 1,0 0-1,-1 0 1,1-3 0,-1 4 0,0 1 0,-1-1 0,1 1 0,0 0 1,-1-1-1,1 1 0,-1 0 0,1-1 1,-1 1-1,0 0 0,1 0 0,-1-1 1,0 1-1,0 0 0,0 0 0,0 0 1,0 0-1,0 0 0,0 0 0,-2-1 1,-4-1 78,1 0 0,-1 1 1,0-1-1,0 1 0,-1 1 1,1-1-1,0 1 1,-1 0-1,-7 1 0,-15 0-112,1 1-1,-1 1 1,0 2-1,1 0 0,0 3 1,0 0-1,0 2 1,1 1-1,1 1 1,-45 25-1,63-30-282,0 0 0,0 1 0,1 0 0,0 0 1,1 1-1,-1 0 0,-8 14 0,-3 6-2042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47.5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456 14 11755,'-3'-1'874,"1"-1"1,-1 0 0,1 1 0,-1-1-1,0 1 1,1 0 0,-1 0 0,0 0-1,-4 0 1,-26 0 1984,18 4-2275,1 1 0,-26 9-1,39-12-448,-25 10 299,0 0 0,0 2 0,2 2 0,0 0 0,-34 27 0,44-30-361,1 0-1,0 0 1,1 1-1,0 1 0,1 0 1,0 0-1,1 1 1,1 1-1,-14 31 0,21-42-71,0 1-1,1 0 0,-1 0 0,1 0 0,0 0 0,1 0 0,0 0 1,0 0-1,0 0 0,2 10 0,-1-12-12,0 0 0,0 0 0,0 0 0,1-1 0,0 1 0,0-1 0,0 1 0,0-1 0,0 1 0,1-1 0,-1 0 0,1 0 0,0 0 0,0-1 0,0 1 0,6 3 0,1 0-62,0-1 0,1-1 1,-1 1-1,1-1 0,0-1 1,0 0-1,0-1 0,1 0 1,-1-1-1,0 0 0,1-1 1,-1 0-1,0 0 0,1-1 1,-1-1-1,17-4 0,-4-1-170,-1 0-1,0-2 0,-1 0 1,1-2-1,-2 0 1,37-26-1,27-30-664,-49 36 570,73-46 0,-98 70 346,1 1 0,-1 0-1,1 1 1,0 0 0,0 1 0,1 1-1,0 0 1,-1 0 0,1 1 0,0 1 0,18 0-1,-21 2 94,-1 1 0,1 0 0,-1 0 0,1 1 0,-1 0 0,0 1 0,0 0 0,0 0 0,-1 1 0,1 0 0,-1 1 0,0 0 0,11 11 0,-16-15-17,0 1 0,0 0 1,-1 0-1,1 0 0,-1 0 1,1 0-1,-1 1 0,0-1 0,0 1 1,-1-1-1,1 1 0,-1 0 0,0-1 1,0 1-1,0 0 0,0 0 0,-1 0 1,1 0-1,-1 0 0,0 0 0,0 0 1,-1 0-1,1 0 0,-1 0 0,0 0 1,0 0-1,0-1 0,-1 1 1,1 0-1,-1-1 0,0 1 0,0-1 1,0 1-1,0-1 0,-4 5 0,-1-2 75,0 1 0,0-1 0,0 0 0,-1 0-1,0-1 1,0 0 0,0-1 0,-1 0 0,0 0-1,1-1 1,-1 0 0,0 0 0,-1-1 0,-13 2-1,13-3-58,0 0-1,0 0 1,0-1-1,0-1 0,0 1 1,0-2-1,1 1 1,-1-1-1,0-1 1,0 0-1,1 0 0,0-1 1,-14-7-1,18 8-78,0-1-1,1 1 1,0 0-1,0-1 1,0 0-1,0 0 1,0 0-1,1-1 1,0 1-1,0-1 1,0 0-1,0 0 1,1 0-1,0 0 1,0 0-1,-2-8 0,3 5-1,0 0-1,0 0 1,0 0-1,1 0 1,1 0-1,-1 0 0,1 0 1,1 0-1,0 0 1,4-13-1,-3 11-95,1 1 0,0-1 0,1 1 0,0 0 0,1 0-1,0 0 1,0 1 0,0 0 0,1 0 0,0 0 0,1 1 0,0 0 0,0 1 0,1 0 0,-1 0 0,1 1-1,19-9 1,-20 12-241,0 0-1,1 0 1,-1 0-1,0 1 0,1 1 1,-1-1-1,1 1 1,-1 1-1,1-1 0,-1 2 1,1-1-1,-1 1 1,14 5-1,41 19-2954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48.2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50 345 12155,'-37'38'4829,"37"-38"-4759,0 0 0,0 1 0,0-1 0,-1 0 0,1 0 0,0 0 0,0 0 1,0 0-1,-1 0 0,1 0 0,0 0 0,0 0 0,0 0 0,-1 1 0,1-1 0,0 0 1,0 0-1,0 0 0,-1 0 0,1-1 0,0 1 0,0 0 0,0 0 0,-1 0 0,1 0 1,0 0-1,0 0 0,0 0 0,0 0 0,-1 0 0,1 0 0,0 0 0,0-1 0,0 1 1,0 0-1,-1 0 0,1 0 0,0 0 0,0 0 0,0-1 0,0 1 0,0 0 0,0 0 1,0 0-1,0-1 0,-1 1 0,1 0 0,-3-16 1701,2-14-371,5-204 1164,-4 232-2553,0-1-1,0 1 0,0 0 0,0 0 1,0 0-1,1-1 0,-1 1 1,1 0-1,0 0 0,-1 0 0,3-3 1,-3 4-9,0 1 0,1 0 0,-1 0 0,0 0 0,1 0 0,-1-1 0,0 1 0,1 0 0,-1 0 0,0 0 0,1 0 1,-1 0-1,1 0 0,-1 0 0,0 0 0,1 0 0,-1 0 0,0 0 0,1 0 0,-1 0 0,0 1 0,1-1 0,-1 0 0,0 0 0,1 0 1,-1 0-1,0 0 0,1 1 0,-1-1 0,0 0 0,0 0 0,1 1 0,-1-1 0,0 0 0,0 0 0,1 1 0,-1-1 0,0 1 0,7 7 10,-1 1 1,-1 0-1,6 13 0,-5-11-22,-1-2 10,-1 0 0,1-1 0,1 0 0,0 0 0,0 0 0,12 10 0,-17-16-9,1-1-1,0 1 1,0-1-1,0 0 1,0 0 0,0 0-1,0 0 1,1-1 0,-1 1-1,0 0 1,0-1-1,1 0 1,-1 1 0,0-1-1,0 0 1,1 0 0,-1 0-1,0 0 1,1-1-1,-1 1 1,0-1 0,0 1-1,1-1 1,-1 0 0,0 0-1,0 0 1,0 0 0,0 0-1,0 0 1,0-1-1,-1 1 1,1-1 0,0 1-1,-1-1 1,3-2 0,11-14-4,0-1 0,0-1 0,-2 0 0,-1-1 0,0 0 0,10-28 0,-10 23 177,-12 27-156,0-1-1,0 0 1,0 0 0,0 0 0,0 0-1,0 0 1,0 0 0,0 0-1,0 0 1,0 0 0,0 0 0,0 0-1,0 0 1,0 0 0,0 1 0,0-1-1,0 0 1,0 0 0,0 0-1,0 0 1,0 0 0,1 0 0,-1 0-1,0 0 1,0 0 0,0 0 0,0 0-1,0 0 1,0 0 0,0 0-1,0 0 1,0 0 0,0 0 0,0 0-1,0 0 1,0 0 0,1 0 0,-1 0-1,0 0 1,0 0 0,0 0-1,0 0 1,0 0 0,0 0 0,0 0-1,0 0 1,0 0 0,0 0 0,0 0-1,0 0 1,0 0 0,1 0-1,-1 0 1,0 0 0,0 0 0,0 0-1,0-1 1,0 1 0,2 15 252,1 36-110,-1-5-133,-1-35-87,1 1 0,1 0 0,0-1-1,1 0 1,0 1 0,0-1 0,12 19 0,-14-26 35,0-1 0,1 0 0,-1 0 0,1 0 1,-1 0-1,1-1 0,0 1 0,0-1 0,0 1 0,1-1 0,-1 0 0,5 2 0,-6-3 19,1-1 1,0 1-1,-1-1 0,1 1 0,0-1 1,0 0-1,-1 0 0,1 0 0,0 0 1,0 0-1,-1-1 0,1 1 0,0-1 1,-1 0-1,1 0 0,0 0 0,-1 0 1,0 0-1,4-3 0,-1 1 11,0 0 0,-1-1 0,0 1 0,1-1 0,-1 0 0,0 0 0,-1-1 0,1 1 0,-1-1 0,5-9 0,-1-1 121,0-1 0,5-22-1,-9 35 4,1 9-59,2 15-30,-4-15-19,0 2-16,0 0 0,1 0 0,1 0 1,0 0-1,0-1 0,0 1 0,1-1 0,0 0 0,11 12 0,-13-16-2,1 0-1,-1-1 1,1 1 0,-1-1 0,1 0-1,0 0 1,0 0 0,0 0 0,0-1-1,0 0 1,0 1 0,0-2 0,1 1-1,-1 0 1,0-1 0,1 0 0,-1 0-1,0 0 1,1 0 0,-1-1 0,0 0-1,6-1 1,1-2-167,-1-1 0,1 0 1,-1 0-1,0-1 0,0 0 0,0-1 0,-1 0 0,0 0 1,-1-1-1,10-10 0,-18 17-18,1 0 1,0 0 0,-1 0-1,1 0 1,-1 0 0,1 0-1,-1 0 1,1 0 0,-1 0-1,0 0 1,0 0 0,1 0-1,-1 0 1,0-1 0,0 1-1,0-1 1,0-6-1104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48.6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 32 14387,'18'-2'5793,"19"-6"-3928,7 0-377,-5 0-592,6 3-408,1 6-848,-14 6-448,-15 4-1184,-12 1-3137</inkml:trace>
  <inkml:trace contextRef="#ctx0" brushRef="#br0" timeOffset="1">0 201 12731,'10'4'5417,"11"5"-2713,7-8-1687,13-1-153,14-1-896,2-6-920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49.4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24 213 9642,'-2'1'305,"0"0"0,0 0 0,1 0 0,-1 0 0,0 0-1,1 1 1,-1-1 0,1 0 0,-1 1 0,1-1 0,0 1 0,0 0 0,-2 3 0,3-4-186,1 0 1,-1 0 0,1 0 0,-1 0 0,1 0-1,0 0 1,-1 0 0,1 0 0,0 0 0,0 0-1,0 0 1,-1 0 0,1-1 0,0 1-1,0 0 1,0-1 0,0 1 0,1 0 0,-1-1-1,0 1 1,0-1 0,0 0 0,0 1 0,0-1-1,1 0 1,0 0 0,9 3 115,-1 0 0,1-1 0,-1-1 0,1 0 0,0 0 0,0-1 1,15-1-1,77-14 37,-88 12-191,-9 2-33,5-1 28,-1 0 1,1-1 0,17-6-1,-27 8-45,0 1 1,0 0-1,0-1 0,1 1 1,-1-1-1,0 1 0,0-1 0,0 1 1,0-1-1,0 0 0,-1 1 0,1-1 1,0 0-1,0 0 0,0 0 1,-1 0-1,1 0 0,0 0 0,-1 0 1,1 0-1,-1 0 0,1 0 0,-1 0 1,1 0-1,-1 0 0,0 0 1,0 0-1,1 0 0,-1-1 0,0 1 1,0 0-1,0 0 0,0 0 0,-1 0 1,1 0-1,0-1 0,0 1 1,-1 0-1,1 0 0,0 0 0,-1 0 1,1 0-1,-1 0 0,-1-2 1,-2-3 267,-1 0 0,0 1 0,0-1 1,-1 1-1,0 0 0,0 0 0,0 1 1,0 0-1,-11-6 0,-10-2 913,-33-12-1,-16-7 795,75 31-1970,0-1 0,0 1 0,-1-1 0,1 1 0,0-1 0,0 0 0,0 1 0,0-1 0,-1 0 0,1 0 0,0 0 0,0 0 0,1 0 0,-1 0 0,0 0 0,0 0 0,0 0 1,1-1-1,-1 1 0,1 0 0,-1 0 0,1-1 0,-1-1 0,1 2-37,1-1 0,-1 1-1,1 0 1,-1 0 0,1 0 0,0 0 0,-1 0 0,1 0 0,0 0 0,0 0 0,0 0 0,0 0 0,0 0 0,0 1 0,0-1 0,0 0 0,0 1 0,0-1 0,2 0-1,7-3-253,-1 0-1,1 1 0,0 0 1,0 1-1,12-1 0,29 3-1817,2 9-672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49.8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1 200 15803,'53'26'6682,"-61"-54"-4034,-1-17-1367,-1-2-241,11 3-1008,-4 6-560,6 22-1641,6 8-87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0.1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14 309 14899,'-10'39'6145,"7"-50"-3440,6-7-408,0-16-441,-1-9-344,4-14-808,-2 0-239,-4 4-441,8 11-353,-7 19-1063,6 13-800,7 20-817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0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0 222 11330,'18'58'4115,"-18"-57"-4074,0-1 1,0 0-1,0 0 1,0 1-1,0-1 1,0 0-1,0 0 1,0 1-1,0-1 1,0 0-1,0 1 1,0-1 0,1 0-1,-1 0 1,0 0-1,0 1 1,0-1-1,0 0 1,1 0-1,-1 0 1,0 1-1,0-1 1,0 0-1,1 0 1,-1 0-1,0 0 1,0 1 0,1-1-1,-1 0 1,0 0-1,0 0 1,1 0-1,-1 0 1,0 0-1,0 0 1,1 0-1,-1 0 1,0 0-1,0 0 1,1 0-1,-1 0 1,0 0 0,1 0-1,-1 0 1,0 0-1,0 0 1,1 0-1,-1-1 1,0 1-1,0 0 1,0 0-1,1 0 1,-1 0-1,0 0 1,0-1-1,1 1 1,-1 0 0,0 0-1,0 0 1,0-1-1,0 1 1,1 0-1,6-15 1229,-5 6-812,-1 0 0,1 0 1,-2-1-1,1 1 0,-2-16 0,1-16 272,4 15-158,1 0-1,1 0 1,17-48-1,-23 74-563,0 0 1,0 0-1,0 0 0,0 0 0,0-1 1,0 1-1,0 0 0,0 0 0,0 0 0,0 0 1,0-1-1,0 1 0,0 0 0,0 0 1,0 0-1,1 0 0,-1-1 0,0 1 1,0 0-1,0 0 0,0 0 0,0 0 1,0 0-1,0-1 0,1 1 0,-1 0 1,0 0-1,0 0 0,0 0 0,0 0 1,0 0-1,1 0 0,-1 0 0,0 0 1,0 0-1,0 0 0,0 0 0,1 0 1,-1 0-1,0 0 0,0 0 0,0 0 1,1 0-1,-1 0 0,0 0 0,0 0 1,0 0-1,0 0 0,1 0 0,-1 0 1,0 0-1,0 0 0,0 0 0,0 0 1,0 0-1,1 0 0,-1 1 0,0-1 1,0 0-1,0 0 0,0 0 0,0 0 1,9 18 212,5 33-126,-12-46-68,1 8-18,0-1 0,2 1 1,-1 0-1,2-1 0,13 23 0,-17-32-13,-1-1 0,1 1 0,0 0 0,0-1 0,1 1 0,-1-1 0,1 0 0,-1 0 0,1 0 0,0 0 0,-1 0 0,1-1 0,0 1 0,0-1 1,0 0-1,0 0 0,0 0 0,1 0 0,-1 0 0,0-1 0,0 1 0,1-1 0,-1 0 0,0 0 0,1 0 0,-1-1 0,0 1 0,0-1 0,7-2 0,-3 0 49,0 0-1,1-1 1,-2 0 0,1-1 0,0 0-1,-1 0 1,0 0 0,0-1 0,0 1-1,-1-1 1,0-1 0,0 1-1,0-1 1,-1 0 0,0 0 0,-1 0-1,1-1 1,-1 1 0,-1-1 0,1 0-1,1-15 1,-3 20 10,3-16 476,1 17-201,1 13-43,58 119-2796,-32-79 189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6 251 10946,'-6'-3'3791,"24"7"-2373,49 9-579,-38-11-469,32-1-1,-54-1-310,1-1 1,0 1-1,0-1 0,-1-1 1,1 0-1,-1 0 0,1 0 1,-1-1-1,8-4 1,-14 6 4,0 0 1,0 1-1,0-1 1,0 0-1,0 0 1,0 0-1,0 0 1,-1 0-1,1-1 1,0 1 0,-1 0-1,1 0 1,-1 0-1,0 0 1,1-1-1,-1 1 1,0 0-1,1-1 1,-1 1-1,0 0 1,0 0-1,0-1 1,0 1 0,0 0-1,-1-1 1,1 1-1,0 0 1,-1 0-1,1-1 1,-1 1-1,0-2 1,-2-2 275,1 0-1,-1 0 1,0 0 0,0 0 0,0 1-1,-6-7 1,-8-4 904,-31-23-1,31 26-629,2 0 0,-27-27 0,41 38-595,0 0 1,0 0-1,-1 0 0,1-1 0,1 1 1,-1 0-1,0 0 0,0 0 0,0-1 1,1 1-1,-1 0 0,0-1 0,1 1 0,0-1 1,-1 1-1,1-1 0,0 1 0,0-1 1,-1 1-1,1-1 0,0 1 0,1-1 1,-1 1-1,0-3 0,1 3-29,0 0-1,0 0 1,0 0-1,1 0 1,-1 0-1,0 0 1,0 0-1,1 0 1,-1 0-1,0 0 1,1 1 0,-1-1-1,1 1 1,-1-1-1,1 1 1,-1-1-1,1 1 1,2 0-1,7-1-258,-1 0-1,1 1 1,0 0-1,0 1 1,11 2-1,-12-1-256,-1 1 0,1 0 0,-1 0 0,0 1 0,0 0 1,0 0-1,8 7 0,19 14-2723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0.9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0 261 16219,'36'24'6674,"-38"-51"-4338,-3-17-1279,2-5-137,3-3-1144,0 2-480,7 17-1241,1 4-799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1.2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 56 12947,'-1'-4'9354,"18"-1"-7338,60-42-199,-33 51-825,3 0-440,-16 13-408,-2 4 0,-24 6-112,-13 4 64,-28 5-40,-10 5-32,-22-2 16,3-5-64,15-11-472,9-6-464,30-13-1545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5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1 12315,'12'5'5421,"-7"8"-3546,-3 18-1783,-2-25 428,-1 12-277,-1-1 1,0 0-1,-1 1 0,-1-1 1,-12 33-1,-1-9 544,-26 46 0,43-86-742,-1 1 0,0-1 1,0 1-1,0-1 0,0 0 0,0 0 0,0 1 1,0-1-1,0 0 0,-1 0 0,1 0 0,0 0 1,0 0-1,-1-1 0,1 1 0,-1 0 0,1-1 1,-2 1-1,8-2 443,-1-1-470,1 0 0,-1 1 1,1-1-1,0 1 0,-1 0 1,1 1-1,5-1 1,0 2-22,-1 1 1,1 0-1,0 1 1,-1 0-1,1 1 1,10 5 0,-15-6-17,1 0 0,-1-1 0,1 1 0,0-1 0,0 0 0,0-1 0,0 1 0,0-1 0,1 0 0,-1-1 0,0 1 0,0-1 1,1-1-1,-1 1 0,0-1 0,12-3 0,-6-2 19,1 0 0,-1-1 0,0-1 0,0 0-1,-1-1 1,0 0 0,-1 0 0,0-1 0,0 0 0,-1-1 0,0 0 0,-1-1 0,0 0 0,-1 0 0,7-16 0,-8 12 34,-6 16 134,-7 30 195,6-25-350,1-1 0,-1 0 0,1 1 0,0-1 0,1 0 1,-1 1-1,1-1 0,-1 0 0,1 0 0,1 1 0,-1-1 0,1 0 0,-1 0 0,1 0 0,0-1 0,0 1 1,1 0-1,-1-1 0,1 1 0,0-1 0,0 0 0,0 0 0,0 0 0,1 0 0,-1 0 0,1-1 1,-1 0-1,1 0 0,0 0 0,0 0 0,0 0 0,7 1 0,0 0-7,0-1 0,0 0 0,0-1 0,0 0-1,0-1 1,1 0 0,-1-1 0,15-2 0,-17 1-65,0 0 0,0 0 0,0-1 0,0 0 0,-1 0 0,1-1 0,-1 0 0,0-1 0,0 1 0,12-11 0,-16 9-354,0 1 1,0-1-1,-1 0 0,1 0 1,-2 0-1,1 0 1,-1-1-1,1 1 0,0-9 1,1-12-1582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5.8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62 13203,'-73'-42'5641,"99"42"-3433,16-2-767,5-4-137,4-1-768,6 4-280,-23 1-432,3 2-392,-25 7-1264,-12-2-505</inkml:trace>
  <inkml:trace contextRef="#ctx0" brushRef="#br0" timeOffset="1">0 202 13091,'13'0'4881,"26"5"-3529,16-5-760,20-12-408,13 6-536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6.3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48 222 10394,'-42'79'3818,"36"-71"-893,6-14-1777,6-12-82,4-14-533,-2 1 1,0-1-1,-3-1 1,0 1-1,-1-49 0,-3 81-524,-1 0-1,0 0 0,0 0 1,0 0-1,0 0 0,0 0 1,0 0-1,0 0 0,0 0 1,0 0-1,1 0 0,-1 0 1,0 0-1,0 0 0,0 0 1,0 0-1,0 0 0,0 0 1,0-1-1,0 1 0,0 0 1,0 0-1,0 0 0,1 0 1,-1 0-1,0 0 0,0 0 1,0 0-1,0 0 0,0 0 0,0 0 1,0 0-1,0-1 0,6 21 146,12 34-72,-18-51-79,1 0 0,1 0-1,-1 0 1,0 0 0,1-1-1,0 1 1,-1 0 0,1-1-1,0 1 1,0-1 0,0 0-1,4 3 1,-5-4-6,0-1 0,0 0 0,1 1 0,-1-1 0,0 0 0,0 0 0,0 1 0,1-1-1,-1 0 1,0 0 0,0 0 0,1-1 0,-1 1 0,0 0 0,0 0 0,1-1 0,-1 1 0,0-1 0,0 1 0,0-1 0,0 1 0,0-1 0,0 0 0,2 0 0,20-24-61,-20 20 63,86-113-59,-89 118 62,0 0 0,0 0 0,0 0 0,0 0 0,0 0 0,0 1 0,0-1 0,0 0 0,0 0 0,0 0 0,0 0 0,1 0 0,-1 0 1,0 1-1,0-1 0,0 0 0,0 0 0,0 0 0,0 0 0,0 0 0,0 0 0,0 0 0,0 0 0,1 0 0,-1 1 0,0-1 0,0 0 0,0 0 1,0 0-1,0 0 0,0 0 0,1 0 0,-1 0 0,0 0 0,0 0 0,0 0 0,0 0 0,0 0 0,1 0 0,-1 0 0,0 0 0,0 0 0,0 0 1,0 0-1,0 0 0,0 0 0,1 0 0,-1-1 0,0 4 10,1 33-99,-2-21 144,1 0-1,1 0 1,1 0-1,5 25 1,-6-36-165,1 0 0,-1 0 0,1-1 1,0 1-1,0 0 0,0-1 0,0 1 0,1-1 0,-1 0 0,1 0 1,0 0-1,0 0 0,0 0 0,0-1 0,0 1 0,1-1 1,-1 0-1,1 0 0,-1 0 0,1 0 0,0-1 0,5 2 0,9 3-1396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6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37 12283,'-8'-37'4921,"-2"61"-2641,-3 2-848,15 9-399,1-1-89,2-8-520,13 1-160,-15-14-136,17 0-32,11 0-8,-12-13-8,15-3-80,-13-15-104,4-5-600,4 2-344,-3-1-881,-7 0 465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7.1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97 12275,'-13'-68'4841,"47"59"-3177,-1 0-640,3 4-272,-2 0-480,-8 7-1304,-8 1-200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7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 13275,'11'-2'5017,"17"-1"-3977,3-5-224,13-2-200,1 3-664,10 3-1184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7.8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44 194 11410,'-36'58'4405,"36"-58"-4358,0 0-1,0 0 0,0 0 0,0 0 0,0 0 1,0 1-1,0-1 0,-1 0 0,1 0 0,0 0 0,0 0 1,0 0-1,0 0 0,0 0 0,0 1 0,0-1 1,0 0-1,0 0 0,-1 0 0,1 0 0,0 0 0,0 0 1,0 0-1,0 0 0,0 0 0,0 0 0,-1 1 1,1-1-1,0 0 0,0 0 0,0 0 0,0 0 1,0 0-1,-1 0 0,1 0 0,0 0 0,0 0 0,0 0 1,0 0-1,0 0 0,-1 0 0,1-1 0,0 1 1,0 0-1,0 0 0,0 0 0,0 0 0,0 0 1,-1 0-1,1 0 0,0 0 0,0 0 0,0 0 0,0-1 1,0 1-1,0 0 0,0 0 0,0 0 0,0 0 1,-1 0-1,1 0 0,0-1 0,-1-14 1633,4-16-20,1 15-1135,1 0-1,9-21 1,-12 32-437,1-1 0,0 1 0,0 0 0,0-1 0,1 1 0,0 1 0,0-1 0,0 1 0,7-6 0,-10 9-87,0 0-1,0 0 1,1 0-1,-1 1 1,0-1 0,1 1-1,-1-1 1,1 1-1,-1-1 1,1 1 0,-1 0-1,1 0 1,-1 0-1,1 0 1,-1 0 0,1 0-1,-1 0 1,1 0-1,-1 1 1,1-1 0,-1 0-1,1 1 1,-1-1-1,0 1 1,1 0 0,1 1-1,3 2 2,0 0-1,0 1 1,0 0-1,6 7 0,-4-3 10,99 96 9,-97-94-25,-10-11 18,0 1-1,0 0 0,1-1 0,-1 1 0,1-1 0,-1 1 0,0-1 1,1 0-1,-1 1 0,1-1 0,-1 1 0,1-1 0,-1 0 1,1 1-1,-1-1 0,1 0 0,-1 1 0,1-1 0,0 0 0,-1 0 1,1 0-1,-1 0 0,1 0 0,0 1 0,-1-1 0,1 0 0,0-1 1,2-4 489,-5-8-119,1 0-1,1 0 1,0 0-1,1 0 1,0 0-1,1 0 1,1 1-1,7-23 1,-8 29-505,0 0 0,1 1 0,-1 0 0,1 0 0,1 0 0,-1 0 0,1 0 0,-1 0 0,1 1 0,1 0 0,-1 0 0,1 0 0,-1 0 0,1 1 0,0 0 0,0 0 0,1 0 0,-1 1 0,0-1 0,1 1 0,11-2 0,6-1-2261,-2 0-424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8.2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265 254 11594,'51'60'5050,"-48"-78"-2466,-1-11-1784,-1 2-184,-1-8-736,0 3-448,-5-1-840,-4 4-1073</inkml:trace>
  <inkml:trace contextRef="#ctx0" brushRef="#br0" timeOffset="1">0 1 12531,'7'5'5033,"19"3"-2921,15-2-495,1-6-145,20 2-488,3-5-696,1-4-144,4 4-680,-11-2-624,-4 8-200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5 231 14611,'0'3'6041,"0"-10"-3424,0-5-481,-3-13-519,3-6-241,-1-10-664,1-1-264,1 4-576,-2 9-600,7 20-1608,2 9-961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8.5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0 322 12747,'4'0'797,"-1"0"1,0 0-1,1-1 1,-1 0-1,0 0 1,1 0 0,-1 0-1,0 0 1,5-3-1,26-23 2307,-21 12-2829,0-2 0,13-20 1,-16 21 531,29-44 90,-26 37-555,2 1-1,0 0 0,1 1 1,23-23-1,-39 43-332,1 1 0,0-1-1,-1 1 1,1-1 0,-1 0-1,1 1 1,0 0 0,-1-1 0,1 1-1,0-1 1,-1 1 0,1 0-1,0 0 1,0-1 0,-1 1-1,1 0 1,0 0 0,0 0-1,-1 0 1,1 0 0,0 0-1,0 0 1,0 0 0,-1 0 0,1 0-1,0 0 1,0 0 0,-1 1-1,1-1 1,1 1 0,-1 0-5,1 0 0,-1 1 1,1-1-1,-1 1 1,0 0-1,0-1 0,0 1 1,0 0-1,0-1 0,0 1 1,1 4-1,2 8-115,-1 0-1,4 24 0,-6-31 17,17 100-2257,-10-56 218</inkml:trace>
  <inkml:trace contextRef="#ctx0" brushRef="#br0" timeOffset="1">129 298 14195,'21'-2'5657,"15"1"-3400,14 2-1753,2-4-16,10 3-1096,-7-2-881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0:59.8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304 118 9554,'9'-7'791,"0"0"1,1 0-1,0 1 0,20-9 0,-26 13-556,1 1-1,-1 0 0,1 0 1,-1 0-1,1 1 0,0-1 1,-1 1-1,1 0 0,0 1 1,-1-1-1,1 1 0,-1 0 1,1 0-1,-1 0 0,5 3 1,7 2 286,0 0 0,-1 2 0,23 14 0,-32-18-332,0 1 0,0 0 0,0 0 0,0 0 0,-1 1 1,0 0-1,0 0 0,0 0 0,5 12 0,-8-15-95,-1 0-1,0 0 0,0 0 1,0 0-1,0 1 0,-1-1 1,1 0-1,-1 0 1,0 1-1,0-1 0,0 0 1,0 1-1,-1-1 0,1 0 1,-1 0-1,0 0 1,0 1-1,0-1 0,0 0 1,0 0-1,-1 0 0,0-1 1,1 1-1,-1 0 1,0-1-1,0 1 0,-1-1 1,1 1-1,0-1 0,-5 3 1,-5 5 231,-1-1-1,0-1 1,-1 0 0,0-1 0,-16 7 0,12-7-64,-1-1 0,0 0 0,0-1 0,0-2-1,0 0 1,-1 0 0,0-2 0,1-1 0,-1 0 0,0-1 0,1-1 0,-33-8 0,42 8-224,0-1 1,0 0-1,0-1 1,0 0-1,1-1 1,0 0-1,0 0 1,0-1-1,0 0 1,1 0-1,0-1 0,0 0 1,1-1-1,0 0 1,0 0-1,1 0 1,0-1-1,1 0 1,-1 0-1,2 0 1,-1-1-1,1 0 1,1 1-1,0-2 1,-2-11-1,4 17-70,0 0 0,0 0 0,1 0 1,0 0-1,0-1 0,0 1 0,0 0 0,1 0 0,0-1 0,0 1 0,1 0 0,-1 0 0,1 0 0,0 1 0,0-1 1,1 0-1,0 1 0,-1-1 0,2 1 0,-1 0 0,0 0 0,1 0 0,-1 0 0,1 1 0,0 0 0,1-1 0,-1 1 1,0 1-1,6-4 0,2 1-214,0 0 1,0 1-1,0 0 0,0 1 1,1 0-1,-1 1 1,1 1-1,-1 0 1,1 0-1,0 1 1,16 3-1,59 13-1783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1:00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158 305 11779,'9'4'678,"-5"-1"-299,-1-2-1,1 1 1,0 0 0,0-1-1,0 0 1,0 0-1,7 1 1,-10-2-302,1 0 0,-1 0 1,0-1-1,0 1 0,0 0 0,0-1 0,0 1 1,0-1-1,0 1 0,0-1 0,0 0 0,0 1 0,0-1 1,0 0-1,0 0 0,0 0 0,0 0 0,-1 1 1,1-1-1,0 0 0,-1 0 0,1 0 0,-1-1 0,1 1 1,-1 0-1,1 0 0,-1 0 0,0 0 0,0 0 0,1-1 1,-1-1-1,10-38 884,2 0 0,1 1 0,3 0 0,1 1 0,29-48 0,-41 81-803,-4 8-57,-5 12 10,0-7-79,0-1-1,-1 1 1,0-1 0,0 0 0,-1 0 0,0-1-1,0 0 1,-13 9 0,-59 32 53,-107 39-1969,162-76 2214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1:01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12 13379,'-52'-12'5385,"13"79"-2944,5 6-793,4 5-432,1-2-320,29-4-824,11-10-336,25-17-728,11-11-560,23-24-769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1:01.6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66 13883,'48'-65'5433,"-31"107"-3528,-4 0-641,-9 10-376,-5 0-264,-12 0-392,-8 0-104,-4-5-40,-2-1-88,-4-14-704,-2 4-608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1:02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42 110 10650,'-11'-26'1910,"-8"-39"0,19 64-1854,-1 1 1,1-1-1,0 0 1,0 1-1,0-1 1,0 0-1,0 1 1,1-1-1,-1 0 1,0 1-1,0-1 1,0 0-1,1 1 1,-1-1-1,0 1 1,0-1-1,1 0 1,-1 1-1,1-1 1,-1 1-1,0-1 1,1 1-1,-1-1 1,1 1-1,-1-1 1,1 1-1,-1 0 1,1-1-1,0 1 1,-1 0-1,1-1 1,-1 1-1,1 0 1,0 0-1,-1 0 1,1-1-1,0 1 1,-1 0-1,2 0 1,30 1 889,-23 0-545,3-1 41,10 0 156,0 1 0,0 1-1,36 8 1,-53-9-547,0 1 0,0-1 0,0 1-1,0 1 1,-1-1 0,1 0 0,-1 1 0,0 0 0,6 5 0,-8-6-45,0 0 0,-1 0 0,1 0 0,0 0-1,-1 1 1,0-1 0,1 0 0,-1 1 0,0 0 0,0-1 0,-1 1 0,1-1 0,0 1 0,-1 0 0,0 0 0,1-1-1,-1 1 1,-1 4 0,1 0 3,-1 0 0,0 0 0,-1 0 0,0 0 0,0 0 0,0 0 0,-1 0 0,0-1 0,-1 1 0,1-1 0,-1 0 0,0 0 0,-1 0 0,1-1 0,-1 1 0,0-1 0,-1 0 0,1-1 0,-10 7 0,-37 27 337,33-26-36,1 1 0,0 1 0,1 1 0,-15 17 0,27-27-373,1 1 0,0 0 0,0 0 0,0 0 1,1 0-1,0 1 0,0-1 0,1 1 0,0 0 0,0 0 0,0 0 0,1 0 1,0 0-1,0 0 0,1 1 0,1 13 0,3 5-1358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41:03.4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0 10402,'2'45'19491,"-10"-46"-18193,6-4-4030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6:59.4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1 197 13091,'0'0'216,"1"0"0,-1 0 0,1 0 1,-1 0-1,0 0 0,1 0 0,-1 0 0,1 0 1,-1 0-1,1 0 0,-1 0 0,0 0 0,1 1 1,-1-1-1,1 0 0,-1 0 0,0 1 0,1-1 1,-1 0-1,0 0 0,1 1 0,-1-1 0,0 0 1,1 1-1,-1-1 0,0 1 0,8 16 1656,-2 20-837,-6-26-907,0 0-1,1 1 0,0-1 1,1 0-1,0 0 0,1 0 1,0 0-1,1 0 0,0-1 0,1 1 1,0-1-1,12 18 0,-2-10-118,32 48 89,-37-56 709,-4-23 862,-4 5-1576,11-26 145,0 1-1,2 1 1,1 1 0,26-38 0,-10 23-375,2 2-1,2 1 1,76-71 0,-80 89-1366,-2 8-843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7:00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94 324 10938,'-66'-65'4645,"45"52"-2168,21 13-2419,0 0 0,0 0 0,-1 0-1,1 0 1,0 0 0,0 0 0,-1 0-1,1 0 1,0 0 0,0 0 0,-1 0-1,1 0 1,0 0 0,0 0-1,0 0 1,-1 1 0,1-1 0,0 0-1,0 0 1,0 0 0,-1 0 0,1 0-1,0 0 1,0 1 0,0-1 0,0 0-1,-1 0 1,1 0 0,0 1 0,0-1-1,0 0 1,0 0 0,0 0 0,0 1-1,0-1 1,0 0 0,0 0 0,0 1-1,0-1 1,-1 0 0,1 1 0,1 1 137,-1 0 0,0 0-1,0 0 1,1 0 0,-1 0 0,1 0 0,0 0 0,-1 0 0,1 0 0,0 0 0,2 2 0,13 21 522,16 31 1,-20-32-655,1-1 0,22 27 0,-25-35-492,-10-15 473,0 0 1,0 1 0,1-1-1,-1 1 1,0-1 0,0 0 0,0 1-1,0-1 1,0 1 0,1-1-1,-1 0 1,0 1 0,0-1 0,1 0-1,-1 0 1,0 1 0,1-1 0,-1 0-1,0 1 1,1-1 0,-1 0-1,0 0 1,1 0 0,-1 1 0,0-1-1,1 0 1,-1 0 0,0 0-1,1 0 1,-1 0 0,1 0 0,-1 0-1,0 0 1,2 0 0,9-29 1445,-10 27-1486,12-29 209,1 0 0,2 1 0,35-50 0,-10 25 1,93-97 0,-127 145-461,0 0 0,1 1 0,0 0 0,0 0 0,1 1-1,-1 0 1,1 0 0,0 1 0,0 0 0,1 1 0,12-4-1,17 4-588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7:01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0 308 10938,'15'10'6156,"-3"9"-3322,6 28-2386,-6-15 122,4-3-305,31 45 1,6 10 548,-51-81-814,5 6 1670,0-21 415,1-7-2021,51-114 953,26-53 17,-71 159-968,1 1 0,2 0 0,0 1-1,34-36 1,-41 51-238,1 1 1,0 1-1,0 0 0,1 0 0,0 1 1,13-6-1,43-14-3551,-39 18 746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53 204 11138,'-31'16'2128,"9"-5"4360,27-17-5774,-1 0 0,0 0 0,-1 0 0,1-1 1,2-7-1,2-9 250,6-31 0,-9 34-532,-4 18-407,-1 1 1,0-1-1,1 1 0,-1-1 1,1 1-1,0-1 0,-1 1 1,1 0-1,0-1 0,0 1 1,0 0-1,0 0 0,2-3 1,-2 4-18,0 0 0,0-1 0,-1 1 0,1 0 0,0 0 0,0 0 1,0-1-1,0 1 0,0 0 0,0 0 0,0 0 0,0 1 1,0-1-1,-1 0 0,1 0 0,0 0 0,0 1 0,0-1 0,0 0 1,0 1-1,-1-1 0,1 1 0,0-1 0,0 1 0,-1-1 1,2 2-1,9 7 10,-1-1 0,-1 2 0,12 13 0,-16-15-15,0-1 0,1-1 0,0 1 0,1-1 0,0 0 0,0 0 0,0-1 0,0 0 0,1 0 0,0-1 0,8 4 0,-15-8 6,0 1 1,0-1-1,1 1 1,-1-1-1,0 0 0,0 0 1,0 0-1,0 1 1,0-1-1,1 0 1,-1 0-1,0-1 1,0 1-1,0 0 1,0 0-1,1 0 0,-1-1 1,0 1-1,0-1 1,0 1-1,0-1 1,0 1-1,0-1 1,0 0-1,0 1 1,0-1-1,0 0 0,-1 0 1,1 0-1,0 1 1,0-1-1,-1 0 1,1 0-1,0 0 1,-1 0-1,1 0 1,-1-1-1,0 1 0,1 0 1,-1 0-1,0 0 1,1 0-1,-1 0 1,0-3-1,0-5 205,1 1 0,-2-1 0,1 0 0,-4-14 0,3 18-97,-1-11 89,0 10-119,1 0 1,0-1 0,0 1-1,1-1 1,0 1 0,0-1-1,1-6 1,0 11-174,-1 1-1,1-1 1,0 0-1,0 0 1,-1 1-1,1-1 1,0 1-1,1-1 1,-1 1-1,0-1 1,0 1 0,1-1-1,-1 1 1,1 0-1,-1 0 1,1 0-1,-1 0 1,1 0-1,0 0 1,-1 0-1,1 1 1,0-1-1,0 1 1,-1-1-1,1 1 1,0 0-1,0-1 1,0 1 0,3 0-1,22 0-2275,1 0-478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7:02.0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0 202 11947,'2'4'5911,"1"0"-4162,4 6-896,-4 2-86,3 10-231,0-1 1,1 0 0,2-1 0,0 1 0,13 20 0,70 88 39,-72-102-149,-20-27-415,0 0 0,0 0 1,0 0-1,0 0 0,0 0 0,0 0 1,1 0-1,-1 0 0,0 1 0,0-1 1,0 0-1,0 0 0,0 0 0,0 0 1,0 0-1,0 0 0,0 0 1,1 0-1,-1 0 0,0 0 0,0 0 1,0 0-1,0 0 0,0 0 0,0 0 1,0 0-1,1 0 0,-1 0 0,0 0 1,0 0-1,0 0 0,0 0 0,0 0 1,0 0-1,0 0 0,1 0 1,-1 0-1,0 0 0,0 0 0,0 0 1,0 0-1,0 0 0,0 0 0,0 0 1,0 0-1,1 0 0,-1 0 0,0 0 1,0 0-1,0-1 0,0 1 0,0 0 1,0 0-1,0 0 0,0 0 1,5-12 773,3-8-514,125-191 1315,-86 141-1382,-34 51-284,6-11 113,1 1 1,29-31 0,-41 52-420,0 0 1,0 1 0,1 0 0,0 0 0,0 1 0,0 0 0,1 1 0,0 0 0,0 0 0,1 1 0,12-4 0,5 1-2199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7:07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13187,'4'3'5057,"2"-2"-3457,6-1-95,10 0 15,11 9 24,14 15-191,3 10-305,-1 8-480,-5 5-264,-5-6-248,0-2-88,-11-8-320,-1-13-96,-12-5-440,-5-7-257,-4-6-607,2 5-369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7:0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1 460 10618,'8'-13'5097,"8"-6"-1344,20-22-2169,8-11-199,13-13-129,-4-2-152,-9 7-472,-1 11-167,-9 17-345,-2 6-392,-11 8-1169,0 0-767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7:2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7 10714,'0'-6'10130,"-17"24"-8001,-7 17-313,-15 27-743,0 15-377,-2 25-488,14 0-72,7 2-592,-1-8-585,13-28-1183,-2-2-577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7:2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9682,'-9'3'11985,"5"11"-10244,0 6-608,-8 11-405,5-21 95,7-17-10,6-18-22,-6 23-890,4-14 565,-4 32-2390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7:2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 11650,'0'-2'5026,"3"-3"-2690,-8 7 1345,2 3-2481,-17 37-368,-28 83-656,13-39-104,8 9-80,4-3-208,5-12-464,2 0-288,8-12-656,3-3-265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7:2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 9602,'-4'-1'11370,"1"-1"-10196,6 1-1173,-1 1 0,1-1 0,-1 1-1,1 0 1,-1 0 0,1 0 0,0 0 0,-1 0 0,1 1-1,-1-1 1,1 1 0,-1-1 0,1 1 0,-1 0-1,1 0 1,-1 0 0,0 1 0,0-1 0,1 0 0,-1 1-1,0 0 1,0-1 0,0 1 0,-1 0 0,1 0 0,0 0-1,-1 0 1,1 0 0,-1 0 0,0 1 0,0-1 0,1 0-1,-2 1 1,1-1 0,0 1 0,1 4 0,-3-3 102,0 0 1,1 0-1,-1 0 1,-1 1-1,1-1 1,0 0 0,-1-1-1,0 1 1,0 0-1,0 0 1,-1-1-1,1 1 1,-1-1-1,0 0 1,1 0-1,-2 0 1,1 0 0,0 0-1,0-1 1,-1 0-1,0 1 1,1-1-1,-1 0 1,0-1-1,0 1 1,0-1-1,-8 2 1,11-3-76,1 1-1,-1-1 1,0 0-1,1 0 1,-1 0 0,0 0-1,1 0 1,-1 0 0,0 0-1,1 0 1,-1 0-1,0 0 1,1 0 0,-1 0-1,0-1 1,1 1-1,-1 0 1,1-1 0,-1 1-1,0 0 1,1-1 0,-1 1-1,1 0 1,-1-1-1,1 1 1,-1-1 0,1 1-1,-1-1 1,1 1-1,0-1 1,-1 0 0,0-1 11,0-1 0,1 1-1,-1 0 1,1 0 0,-1 0 0,1-1 0,0 1 0,0 0 0,0-5 0,1-1-54,1 0 0,-1 0 1,1-1-1,6-12 0,-4 13-312,0 1-1,1-1 1,0 1 0,11-13 0,-2 7-275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48 202 9842,'-42'62'3465,"41"-60"-3355,0-1 1,0 0 0,1 1-1,-1-1 1,1 0 0,-1 1-1,1-1 1,0 1-1,-1-1 1,1 1 0,0-1-1,0 1 1,0-1-1,0 1 1,1 1 0,-1-2-34,0-1 0,0 1 0,1-1 0,-1 1 1,0 0-1,1-1 0,-1 1 0,0-1 0,1 1 0,-1-1 0,1 1 1,-1-1-1,1 1 0,-1-1 0,1 0 0,0 1 0,-1-1 1,1 0-1,-1 1 0,1-1 0,0 0 0,0 1 0,1-1 22,-1 0-1,0 0 1,1 0-1,-1 0 1,1 0-1,-1 0 1,1 0-1,-1 0 1,0 0-1,1-1 1,-1 1-1,0-1 1,1 1-1,-1-1 1,0 1-1,1-1 1,-1 0-1,0 1 1,0-1-1,0 0 1,0 0-1,0 0 1,0 0-1,1-1 0,3-9 230,-1 1-1,-1-1 0,0 0 1,0 0-1,-1 0 0,0 0 0,-1 0 1,0-22-1,1-9 322,2 16-292,3-63 971,-7 78-782,-1 16-250,1 17-110,2-12-179,0 0 0,1 0 0,0 0 0,1 0-1,0-1 1,0 0 0,1 0 0,0 0-1,1 0 1,-1-1 0,8 8 0,-9-11-32,0-1 1,0 0 0,1-1-1,-1 1 1,1-1 0,0 1 0,-1-2-1,1 1 1,1 0 0,-1-1-1,0 0 1,1 0 0,-1 0-1,1-1 1,-1 0 0,1 0-1,0-1 1,-1 1 0,1-1-1,9-1 1,-10 0 5,0 0-1,0-1 1,0 0 0,-1 0-1,1 0 1,-1 0-1,1-1 1,-1 1 0,0-1-1,0 0 1,0-1-1,0 1 1,-1-1 0,0 1-1,1-1 1,-1 0 0,0 0-1,2-6 1,1-1 69,0 0 0,0-1 1,-1 1-1,-1-2 0,5-20 0,4 191-411,-6-107-1694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12739,'41'-81'5193,"-43"97"-3361,7 11-271,-2 6-505,4-2-288,7-2-328,-2-5-104,14-6-136,2-8-64,7-10-56,-2 0 8,-6-8-96,-2 0-136,-12 0-456,1-2-328,-10 2-817,1-4-263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 14715,'18'0'5817,"16"0"-4280,7-2-297,3 5-760,-2 1-280,-3-4-544,-5 8-376,-11-8-976,-13 3-777</inkml:trace>
  <inkml:trace contextRef="#ctx0" brushRef="#br0" timeOffset="1">1 185 12995,'6'-4'5313,"20"-3"-3177,5 1-911,3-3-473,6 1-416,-8 7-1224,2 1-625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314 111 12443,'1'0'257,"-1"1"0,1-1 0,0 1 0,-1-1 1,1 1-1,-1-1 0,1 1 0,-1-1 1,1 1-1,-1 0 0,0-1 0,1 1 0,-1 0 1,0-1-1,1 1 0,-1 0 0,0-1 0,0 1 1,1 0-1,-1 0 0,0-1 0,0 1 0,0 0 1,0 0-1,0-1 0,0 1 0,0 0 1,-1 0-1,1 0 0,-1 1-5,0 0 0,0 0-1,0 0 1,0 0 0,-1 0 0,1-1 0,-1 1-1,1-1 1,-1 1 0,-2 1 0,-4 3 198,0 0 1,-1-1-1,-16 7 1,9-5 190,0-2 1,0 0 0,-32 5-1,38-8-410,1-1-1,-1-1 1,0 0-1,0 0 1,1-1-1,-1 0 1,0-1-1,-12-3 1,19 3-186,-1 1 1,1-1-1,-1 0 1,1 0-1,0 0 1,0 0 0,0 0-1,0-1 1,0 0-1,0 1 1,1-1-1,-1 0 1,1 0 0,0 0-1,0-1 1,0 1-1,0 0 1,1-1-1,-1 1 1,1-1 0,0 0-1,0 0 1,0 1-1,0-1 1,1 0-1,0 0 1,-1 0 0,2-7-1,-1 6-53,1 1-1,-1-1 1,1 0 0,0 1-1,0-1 1,1 0 0,-1 1-1,1-1 1,0 1 0,1 0-1,-1 0 1,1-1 0,-1 2-1,1-1 1,0 0 0,1 0-1,-1 1 1,1 0 0,-1 0-1,1 0 1,0 0 0,0 0 0,5-1-1,-2 1-116,0 1 1,0 0-1,0 0 0,0 1 1,0 0-1,0 0 0,0 1 1,0 0-1,0 0 0,0 1 1,1 0-1,6 2 0,5 2-1149,0 1 0,38 16-1,-2 4-1801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7418,'10'8'453,"-8"-5"-101,0-1-1,1 0 0,0 0 0,-1 0 1,1 0-1,0 0 0,0-1 0,0 0 1,0 1-1,4 0 0,-6-2-226,-1 0 0,1 0 1,0 0-1,-1 0 0,1 0 0,0-1 0,0 1 0,-1 0 1,1 0-1,0 0 0,-1-1 0,1 1 0,0 0 0,-1-1 1,1 1-1,-1-1 0,1 1 0,0-1 0,0 0 0,11-24 2246,2-14-710,-5 13-834,0-1 0,-2 0 0,0 0 1,4-51-1,-8 54-349,-3 24-467,0 0 0,0-1 0,0 1 0,0 0-1,0 0 1,0 0 0,0 0 0,0-1 0,0 1 0,0 0 0,1 0 0,-1 0-1,0 0 1,0-1 0,0 1 0,0 0 0,0 0 0,0 0 0,0 0 0,1 0-1,-1 0 1,0 0 0,0-1 0,0 1 0,0 0 0,0 0 0,1 0 0,-1 0-1,0 0 1,0 0 0,0 0 0,0 0 0,0 0 0,1 0 0,-1 0 0,0 0-1,0 0 1,0 0 0,1 0 0,-1 0 0,0 0 0,0 0 0,0 0 0,0 0-1,0 0 1,1 0 0,-1 0 0,0 0 0,0 1 0,1 1 21,1 0 1,-1 0-1,0 0 0,-1 0 1,1 0-1,0 1 0,-1-1 1,1 0-1,-1 0 1,0 1-1,0-1 0,0 0 1,0 5-1,0-2-26,0 0 0,1 0 0,0 0 0,0-1 0,0 1 0,0 0 0,1 0 0,-1-1 0,1 1 0,0-1-1,1 1 1,-1-1 0,1 0 0,0 0 0,6 7 0,-7-9-10,0 0 0,0-1 0,-1 1 0,1-1 1,0 0-1,0 1 0,1-1 0,-1 0 0,0 0 0,0 0 0,1-1 0,-1 1 0,0 0 0,1-1 0,-1 0 0,0 1 0,1-1 0,-1 0 0,1 0 0,-1-1 1,0 1-1,1 0 0,-1-1 0,0 1 0,1-1 0,-1 0 0,0 0 0,1 0 0,-1 0 0,0 0 0,0 0 0,0-1 0,0 1 0,3-3 0,8-10-16,0 1-1,-1-2 0,0 0 0,-1 0 0,13-24 0,-14 23 38,-2-9 301,-19 47-421,2 0 0,0 0 0,2 1 0,1 0 1,0 0-1,2 0 0,0 1 0,0 43 0,5-63-104,-1 1 0,1 0-1,0-1 1,0 0-1,0 1 1,0-1 0,4 7-1,18 17-2299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57 11362,'18'-57'5009,"-33"80"-2464,6 3-1273,9 5-127,8-5-505,6-5-216,12-6-248,7-6-56,12-7-128,6 1 16,4-3-176,-5-5-192,-9 4-416,-10-7-281,-5 3-447,-7-5-664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13667,'16'-1'5505,"28"-4"-3849,5 0-215,10 8-545,-1-3-448,-3 7-528,4 6-472,-18-3-1008,-9 6-585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13099,'22'-3'5617,"8"1"-2976,22-7-1673,15 5-232,11 3-1160,7-7-728,-1 11-3073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37 215 12075,'-36'35'6754,"43"-45"-6137,-1 0 0,1 0 0,-2 0 0,1-1-1,-2 0 1,1 0 0,4-19 0,-9 29-587,0 0 0,0 0 0,1 0 0,-1-1 0,0 1 0,1 0-1,-1 0 1,1 0 0,-1 0 0,1 0 0,0 0 0,0 0 0,-1 0 0,1 0 0,0 0 0,0 0 0,0 1 0,0-1 0,0 0 0,0 0 0,0 1 0,0-1 0,0 1 0,0-1 0,0 1 0,0-1 0,0 1 0,1 0 0,-1-1 0,0 1 0,0 0 0,0 0 0,0 0 0,1 0-1,-1 0 1,0 0 0,0 0 0,0 1 0,1-1 0,-1 0 0,0 1 0,0-1 0,0 1 0,0-1 0,2 2 0,5 2 39,0 1-1,0 1 1,0 0-1,12 11 1,-9-8-33,1 2 1,-3-3-34,0 0 0,0-1 0,0 0 0,1-1 0,0 0 1,0 0-1,20 7 0,-29-13 3,0 0 0,0 1 1,0-1-1,0 0 1,0 0-1,0 1 0,0-1 1,1 0-1,-1 0 0,0 0 1,0 0-1,0 0 0,0-1 1,0 1-1,0 0 0,0 0 1,0-1-1,0 1 0,0-1 1,0 1-1,-1-1 0,1 1 1,0-1-1,0 1 0,0-1 1,0 0-1,-1 1 0,1-1 1,0 0-1,-1 0 1,1 0-1,0 1 0,-1-1 1,1 0-1,-1 0 0,1 0 1,-1 0-1,0 0 0,1 0 1,-1 0-1,0 0 0,0 0 1,0 0-1,0 0 0,0 0 1,0 0-1,0 0 0,0-2 1,-1-9 256,0 0 1,-1 1 0,-6-21-1,2 5 200,6 24-460,0 0-1,-1 0 1,1 0 0,0 0-1,0-1 1,1 1 0,-1 0-1,1 0 1,-1 0-1,1 0 1,0 0 0,0 0-1,1 0 1,-1 0-1,0 0 1,1 1 0,0-1-1,0 1 1,0-1 0,0 1-1,0-1 1,0 1-1,3-2 1,-1 2-189,0-1-1,0 1 1,0 1-1,1-1 1,-1 0 0,1 1-1,-1 0 1,1 0 0,-1 1-1,1-1 1,-1 1-1,1 0 1,0 0 0,-1 0-1,7 2 1,29 6-1541</inkml:trace>
  <inkml:trace contextRef="#ctx0" brushRef="#br0" timeOffset="1">627 173 10570,'74'33'5249,"-84"-53"-1120,11-1-2296,1-12-865,-2 4-344,2-2-672,-4 2-392,-3 8-752,-5 0-537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12899,'0'-2'5185,"34"1"-3225,71 1-855,-48 1-393,-2 7-560,-6-3-1177,3 2-543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8818,'86'34'3014,"-82"-33"-3091,-1 0 1,0 1-1,1-1 0,-1 1 1,0 0-1,0 0 1,0 0-1,4 5 1,-5-6 96,-1 0 0,1 1 0,0-1 0,-1 0 1,1 0-1,0 0 0,0 0 0,0 0 1,0 0-1,4 1 0,14 4 867,1 0-1,0-1 1,1-1-1,23 1 1,-40-5-581,-1 0 0,0 1 0,1-1 0,-1 1 0,0 0 0,6 2 0,-9-2-218,-1-1 1,1 1-1,0-1 0,0 1 1,0-1-1,-1 1 0,1-1 1,0 1-1,-1-1 0,1 1 0,0 0 1,-1 0-1,1-1 0,-1 1 1,1 0-1,-1 0 0,0 0 1,1-1-1,-1 1 0,0 0 0,0 0 1,1 0-1,-1 0 0,0 0 1,0 0-1,0-1 0,0 1 1,0 0-1,0 0 0,0 0 0,0 0 1,-1 0-1,1 0 0,0 0 1,0-1-1,-1 3 0,-2 0 97,1 1-1,-1 0 1,0 0-1,1-1 1,-2 0-1,1 1 1,0-1-1,-1 0 1,1-1-1,-1 1 1,0-1 0,0 1-1,0-1 1,-5 2-1,-5 2 239,-1 0-1,1-1 1,-18 3-1,18-5-170,0-1-1,0-1 0,0 0 1,0-1-1,0-1 0,0 0 1,-19-4-1,29 4-184,-1-1 0,0 1 0,0-1 0,1 0 0,-1 0 0,1 0 0,-1-1 0,1 0 0,0 1 0,-6-7 1,8 7-48,0-1 0,0 1 1,0 0-1,0-1 0,1 0 1,0 1-1,-1-1 0,1 0 1,0 0-1,0 0 1,0 0-1,1 0 0,-1 0 1,1 0-1,0 0 0,0 0 1,0 0-1,0 0 0,0-3 1,1 1-101,0 0 1,1-1 0,-1 1-1,1 0 1,0 0-1,0 0 1,1 0-1,0 1 1,-1-1 0,1 1-1,1-1 1,-1 1-1,1 0 1,0 0 0,0 1-1,0-1 1,0 1-1,0 0 1,1 0-1,-1 0 1,1 1 0,0-1-1,0 1 1,0 0-1,0 1 1,0-1-1,1 1 1,-1 0 0,0 0-1,1 1 1,-1-1-1,1 1 1,-1 1 0,0-1-1,1 1 1,-1 0-1,0 0 1,0 0-1,1 1 1,-1 0 0,0 0-1,0 0 1,-1 0-1,1 1 1,0 0-1,6 5 1,18 24-1868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12043,'76'-5'5121,"51"-2"-3233,66-6 80,43 9 9,57-5-537,32-2-280,18 1-711,-10 2-161,-44 7-336,-34 1-72,-51 16 16,-40-3-160,-47 0-401,-31-5-367,-62-11-1000,-22-7-321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65 10194,'-34'-65'5073,"42"81"-1632,-11 23-1593,-7 13-111,8 18-537,1-1-184,23-6-336,3-8-127,6-21-225,8-9-152,-3-19-80,9-6-96,-9-11-184,-4-2-24,-14-8-417,-3 0-215,-10 0-744,-2-2-497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26 12923,'18'-3'5289,"20"-2"-3393,7-1-327,-1-1-585,-2 2-496,-4 5-624,-6 4-424,-16 1-1009,-6 4-423</inkml:trace>
  <inkml:trace contextRef="#ctx0" brushRef="#br0" timeOffset="1">0 197 13531,'2'0'5161,"13"-2"-3953,20 4-296,14 1-351,5-3-401,-2 5-1017,-11-2-583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35 15291,'63'-31'5412,"-63"30"-5242,1 1 1,-1 0-1,1-1 0,0 1 1,-1 0-1,1-1 0,-1 1 0,1 0 1,0 0-1,-1-1 0,1 1 1,0 0-1,-1 0 0,1 0 0,0 0 1,-1 0-1,1 0 0,0 0 1,1 1-1,-2 5 159,-1-4 152,0 19-123,-1 0 0,0 0 1,-2 0-1,-1-1 0,-9 26 0,-2-7-354,15-38-7,0 0 0,1 1 1,-1-1-1,0 0 0,0 0 1,0 1-1,0-1 0,0 0 0,0 0 1,0 0-1,0 0 0,0-1 1,0 1-1,-1 0 0,1 0 1,0-1-1,0 1 0,-1 0 0,1-1 1,-3 1-1,9-2-25,0 0 0,0 0-1,-1 0 1,1-1 0,0 0 0,-1 0-1,1 0 1,-1 0 0,1-1 0,-1 0-1,5-4 1,20-11-556,9 2-154,-18 8 557,27-16-1,-40 20 275,0 0 0,-1-1 0,1 0-1,-1-1 1,0 1 0,-1-1 0,7-9-1,7-16 584,-8 15 2529,-11 29-3238,1 0 0,1 1 0,0-1 0,1 0 0,1 0 0,0 0-1,0 0 1,1-1 0,1 1 0,0-1 0,1-1 0,8 13 0,5 4-1869,-2-4-631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2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11082,'105'-34'5273,"-109"50"-2008,0 10-1824,3 13-241,4-6-480,7-9-160,16 0-80,6-14 56,19-5 16,4-3-8,-6-22 17,-14-4-57,-9-5-216,-13-2-16,-13 3-400,-1 5-416,-15 7-937,9 14-719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92 311 11378,'-41'48'6847,"34"-80"-1936,1-3-4635,2-1 1,1 0 0,2 0 0,1 0 0,2 0 0,11-54-1,-13 89-362,0 0 0,0 0 0,0 0 0,0 0 0,1 0-1,-1 0 1,0 0 0,1 0 0,-1 0 0,1 0 0,-1 1-1,1-1 1,0 0 0,-1 0 0,1 0 0,0 1 0,-1-1-1,1 0 1,0 1 0,0-1 0,0 1 0,0-1 0,-1 1-1,1-1 1,0 1 0,0 0 0,0-1 0,0 1 0,0 0-1,0 0 1,0-1 0,0 1 0,1 0 0,3 1-214,-1-1 0,0 1 0,0 0 0,0 0 0,0 0 0,7 3 0,2 4 841,-27-7 1832,19 0-1895,-4-1-418,-1 0-1,1 0 1,0 0 0,0 0-1,0 0 1,0 0-1,0 0 1,0 0 0,0 1-1,0-1 1,-1 0-1,1 1 1,0-1-1,0 1 1,0-1 0,1 1-1,-1 5-3,0 0 0,-1 0 0,1-1 0,-1 1-1,0 0 1,-1 0 0,1-1 0,-1 1 0,0 0 0,-1-1-1,1 1 1,-1-1 0,0 1 0,-4 7 0,3-7-12,-1 0-1,1-1 1,-1 1 0,0-1 0,-1 1-1,1-1 1,-1 0 0,-11 8 0,10-8 40,1 0 1,-1 0-1,1 1 0,-8 10 1,11-13-59,-13 17 375,8-16-70,4-15 58,31 14-336,236 66 783,-254-67-894,0 1-1,0-2 0,-1 1 1,1-1-1,0-1 0,0 1 1,16-3-1,9 0-1601,16 4-4114,-32-2 2982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8650,'44'6'4401,"-36"-12"-512,-6 3-1193,-5-7-143,0-2-273,-4-9-655,1-11-289,2-7-664,-2-3-160,4 11-512,4 8-352,1 16-968,8 17-5810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29 205 11674,'-27'45'3899,"27"-44"-3861,-1-1-1,1 0 1,0 0 0,0 1 0,0-1 0,0 0 0,0 1-1,-1-1 1,1 0 0,0 1 0,0-1 0,0 0 0,0 0-1,0 1 1,0-1 0,0 0 0,0 1 0,0-1 0,0 0 0,0 1-1,0-1 1,1 0 0,-1 1 0,0-1 0,0 0 0,0 1-1,0-1 1,0 0 0,1 0 0,-1 1 0,0-1 0,0 0 0,1 0-1,-1 1 1,0-1 0,0 0 0,1 0 0,-1 0 0,0 1-1,0-1 1,1 0 0,-1 0 0,0 0 0,1 0 0,-1 0 0,0 0-1,1 1 1,18-3 804,-16 2-624,30-4 227,0-2 0,-1-1-1,0-1 1,49-20-1,-78 27-431,0-1-1,0 0 0,0 1 0,0-1 0,0 0 1,0 0-1,-1-1 0,1 1 0,-1-1 0,1 1 0,2-6 1,-4 7 9,-1 0 0,1-1 1,-1 1-1,1 0 0,-1-1 0,0 1 1,0-1-1,1 1 0,-1 0 1,0-1-1,0 1 0,-1-1 1,1 1-1,0 0 0,0-1 0,-1 1 1,1-1-1,-1 1 0,1 0 1,-1 0-1,1-1 0,-1 1 1,0 0-1,0 0 0,0 0 0,1-1 1,-1 1-1,0 0 0,0 0 1,-3-1-1,-5-6 270,-1 1 0,-1-1 0,0 2 0,0 0 0,0 0 0,-17-6 0,-30-15 786,57 26-1068,0 1 0,0-1 0,0 1 0,0-1 0,0 1 0,0-1 0,0 0 0,0 1 0,0-1 0,0 0 1,0 0-1,1 0 0,-1 0 0,0 0 0,1 0 0,-1 0 0,0 0 0,1 0 0,-1 0 0,1 0 0,0 0 0,-1 0 0,1-1 0,0 1 0,0 0 0,0 0 0,0 0 1,0 0-1,0-1 0,0 1 0,0 0 0,0-1 0,1 0-30,0 0 1,0 1-1,1 0 1,-1-1-1,0 1 1,0 0-1,1-1 1,-1 1-1,1 0 1,-1 0-1,1 0 1,-1 0-1,1 0 1,0 1-1,-1-1 1,1 0-1,0 1 1,-1-1-1,1 1 1,0 0-1,2-1 1,11 0-507,0 0 1,-1 1 0,22 2 0,6 6-1201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13795,'102'90'5801,"-112"-105"-3240,-4-6-745,6-10-824,4 0-320,-5-14-688,1-4-496,8 8-1200,-15-1-689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 9682,'-2'0'4977,"12"2"-288,32 14-3265,64 4-487,-64-27-537,-5 4-1521,-1-2 577</inkml:trace>
  <inkml:trace contextRef="#ctx0" brushRef="#br0" timeOffset="1">455 285 15283,'-1'-10'6266,"-1"-16"-3866,0-16-712,2-14-687,0 1-489,4 8-768,2 13-360,7 23-849,5 7-423,1 8-625,6 10-583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10290,'-10'0'1543,"0"1"-1,0 0 0,0 1 1,0 0-1,-14 5 0,12-3-990,0 1-1,1 0 0,0 1 0,-14 10 1,17-11-495,1 1 1,-1 0 0,1 0-1,0 1 1,1-1-1,-1 2 1,2-1 0,-1 1-1,1 0 1,0 0-1,0 0 1,1 1 0,0-1-1,-3 12 1,7-18-55,-1 0 0,1 0 0,0-1 0,-1 1 0,1 0 0,0 0 0,0 0 0,0-1 0,0 1 0,1 0 0,-1 0 0,0 0 0,1-1 0,-1 1 0,1 0 0,0-1 0,-1 1 0,1 0 0,0-1 0,0 1 0,2 1 0,-1 0 1,0-2 0,1 1 0,-1 0 0,0 0 0,1-1 0,0 1 1,-1-1-1,1 0 0,0 0 0,0 0 0,5 1 0,5 0 8,1-1 1,-1 0-1,0-1 0,23-2 0,-22 1 3,0-1 0,0-1 0,0 0 0,0-1 0,25-10 0,-31 10 65,0-1-1,0 0 1,-1 0 0,0 0 0,0-1-1,0 1 1,-1-2 0,1 1-1,-1-1 1,6-9 0,3-3 240,-11 14-139,0 0-1,0 0 1,-1 0 0,1-1-1,-1 1 1,3-9-1,-5-2 873,-1 15-1050,0 0-1,0 0 1,0 0-1,0 0 1,0 0 0,0 0-1,0 0 1,0 0 0,1 0-1,-1 0 1,0 0 0,0 0-1,1 1 1,-1-1 0,1 0-1,0-2 1,-1 3 31,1-1-1,-1 1 1,1-1 0,-1 1 0,1-1-1,-1 1 1,1-1 0,0 1 0,-1-1-1,1 1 1,-1 0 0,1-1 0,0 1-1,-1 0 1,1-1 0,0 1 0,-1 0 0,1 0-1,0 0 1,0 0 0,-1 0 0,1 0-1,0 0 1,-1 0 0,1 0 0,0 0-1,0 0 1,-1 0 0,1 0 0,0 1-1,29 18 353,25 33-129,-35-30-291,2-1 0,1-1 1,0-1-1,29 17 0,8-10-4044,-57-21 1265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14771,'0'-4'7618,"43"-15"-6266,54-2-648,-58 21-440,-10 0-608,-6-2-384,-12-1-1056,-1 3 1656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 11763,'-67'-13'4705,"66"9"-2665,9 1-560,20 3-247,7-2-129,8 2-512,-4 0-176,3 0-352,-1 2-232,-6 0-792,-4-1-321,-6 4-703,-11-3-929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8634,'0'3'4369,"4"2"-560,9-2-2177,9 0-152,5-8-119,11 4-265,2-4-176,7 0-304,2 5-208,-8-8-184,-2 8-88,-16 2-176,-6-2-200,-15 0-488,-2-4-288,-3 4-625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15579,'12'0'5962,"20"0"-4562,10 4-632,10-1-904,4 0-656,-10 0-1425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58 286 11747,'-33'24'1934,"8"-4"659,37-28-1590,4-4-627,0 0 1,-1 0-1,-1-2 1,0 0-1,-1 0 1,0-1-1,-1-1 0,-1 0 1,-1 0-1,0-1 1,-1-1-1,-1 0 0,0 0 1,-2 0-1,5-21 1,-9 27-110,-2 9-131,1-1 0,0 0 1,-1 1-1,1-1 1,0 0-1,1 1 0,-1-1 1,1 1-1,2-4 1,-4 7-118,0 0 0,0-1 0,0 1 0,0 0 0,0 0 1,0 0-1,1 0 0,-1 0 0,0 0 0,0 0 0,0 0 0,0 0 1,0 0-1,0 0 0,1 0 0,-1 0 0,0 0 0,0 0 0,0 0 1,0 0-1,0 0 0,0 0 0,1 0 0,-1 0 0,0 0 0,0 0 1,0 0-1,0 0 0,0 0 0,0 1 0,0-1 0,0 0 0,1 0 1,-1 0-1,0 0 0,0 0 0,0 0 0,0 0 0,0 0 0,0 0 1,0 1-1,0-1 0,0 0 0,0 0 0,0 0 0,0 0 1,0 0-1,0 0 0,0 0 0,0 1 0,0-1 0,0 0 0,0 0 1,0 0-1,0 0 0,0 0 0,0 1 0,5 15 522,2 28-260,-5-34-176,1 6-201,1 0 0,0 0 0,2-1 0,-1 0-1,2 0 1,0 0 0,11 16 0,-11-21-530,0 0 0,0-1 1,1 0-1,0 0 1,1-1-1,12 10 0,13 1-4229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14411,'1'-1'5553,"16"-11"-3728,2 11-449,14-7-376,6 6-224,6 2-688,4 3-592,0-1-1520,0 1-4041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44 339 13939,'59'81'9026,"-64"-88"-6858,5-10-903,-3-19-417,3-11-744,6 1-536,-6-1-1089,2 8-615</inkml:trace>
  <inkml:trace contextRef="#ctx0" brushRef="#br0" timeOffset="1">104 90 13691,'-40'-46'5617,"53"35"-3264,8-4-745,34 6-384,2 1-256,5 8-407,-17 9-249,-25 4-304,1 4-16,-23 12-24,-6 5-40,-24 2 64,-27-2 56,-17-13-16,6-5 48,8-6-280,21-4-465,33-6-1495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23 137 13595,'0'101'5793,"-11"-120"-2776,4-4-1361,7-15-816,-5-9-216,17-6-1200,-8-4-840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70 11538,'13'-53'5298,"10"46"-1642,17 1-2335,8 3-41,-8 7-400,-2 6-336,-17 6-400,-12 9-112,-23 6-24,-14 3 32,-24 5 48,-3-7 72,1-11 32,10 1-8,17-14-248,12-2-408,17-3-1248,9-11 304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3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15683,'39'59'6106,"-48"-89"-4298,5-10-1120,-1-14-296,5-3-840,9 10-664,8 6 1384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40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60 12883,'4'-9'5045,"12"-4"-3813,-12 10-881,48-27 1045,-51 29-1345,1 0 1,-1 1-1,0-1 0,1 1 1,-1-1-1,0 1 0,1 0 0,-1 0 1,1-1-1,-1 1 0,1 0 1,-1 0-1,0 1 0,1-1 0,-1 0 1,1 0-1,-1 1 0,0-1 1,1 0-1,-1 1 0,0 0 1,1-1-1,-1 1 0,0 0 0,0 0 1,0-1-1,1 1 0,-1 0 1,0 0-1,1 2 0,1 1 17,-1 0 0,0 0-1,0 0 1,0 0 0,0 0 0,2 8 0,-4-10-52,2 3-2,-1 1 0,0-1 0,0 1 0,0-1 0,0 0 0,-1 1 0,0-1 0,-1 1 0,1-1 0,-1 1 0,0-1 0,0 1 0,0-1 0,-3 6 1,0-4-8,0 1 0,0-1 0,-1 0 0,0 0 1,0 0-1,0 0 0,-1-1 0,-10 8 1,-12 10 913,-56 38-1,76-57-448,11-7-140,20-7-242,35-3-1445,0 2 0,1 3 0,117 1 0,-118 4 1262,-37 0 243,-1 2 0,22 1 0,-35 0 3,-1 0 1,1 0-1,-1 1 0,1 0 1,-1 0-1,0 1 1,0-1-1,0 1 1,0 0-1,8 6 0,-14-9-120,0 1-1,1-1 0,-1 0 0,0 0 0,0 0 1,1 0-1,-1 1 0,0-1 0,0 0 0,1 0 0,-1 0 1,0 1-1,0-1 0,1 0 0,-1 0 0,0 1 0,0-1 1,0 0-1,0 1 0,0-1 0,1 0 0,-1 1 0,0-1 1,0 0-1,0 0 0,0 1 0,0-1 0,0 0 0,0 1 1,0-1-1,0 0 0,0 1 0,0-1 0,0 0 0,-1 1 1,1-1-1,0 0 0,0 1 0,0-1 0,0 0 1,0 0-1,-1 1 0,1-1 0,0 1 0,-19 7 926,-27 0 515,40-8-1313,0 0 0,0 0 0,-1-1 0,1 0 1,0 0-1,0 0 0,0-1 0,0 0 1,0 0-1,0-1 0,1 1 0,-1-1 0,-9-7 1,11 7-125,1 0 1,0-1 0,0 1-1,0-1 1,0 1 0,0-1-1,1 0 1,-1 0 0,1 0-1,0 0 1,1-1 0,-1 1-1,1 0 1,0-1 0,0 1 0,0-1-1,0 0 1,1 1 0,0-8-1,0 4-103,1 1 0,0-1 1,1 1-1,-1 0 0,1 0 0,1 0 0,-1 0 0,1 0 0,4-6 0,-6 10-67,1 1-1,-1-1 1,0 1-1,1 0 1,0-1-1,0 1 1,0 0 0,0 0-1,0 0 1,0 0-1,0 1 1,0-1-1,1 1 1,-1-1-1,1 1 1,-1 0-1,1 0 1,-1 0 0,1 0-1,0 0 1,0 0-1,-1 1 1,1 0-1,0-1 1,3 1-1,22 6-2341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4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9378,'0'2'182,"0"0"-1,0 0 1,0-1 0,1 1-1,-1 0 1,1 0 0,-1-1-1,1 1 1,-1 0-1,1-1 1,0 1 0,0-1-1,0 1 1,0-1 0,0 1-1,0-1 1,0 1 0,0-1-1,1 0 1,-1 0 0,1 0-1,-1 0 1,0 0-1,1 0 1,2 1 0,1-1 29,0 0 0,0-1 1,0 1-1,0-1 0,1 0 0,-1 0 1,0-1-1,9-2 0,-5 2-39,45-10 271,-53 11-408,1-1-1,0 1 1,-1 0 0,1-1 0,-1 0 0,1 1 0,-1-1-1,1 0 1,-1 0 0,1 0 0,-1 0 0,0 0 0,1 0-1,-1 0 1,0 0 0,0-1 0,0 1 0,0 0-1,0-1 1,0 1 0,0-1 0,-1 1 0,1-1 0,0 1-1,-1-1 1,1-2 0,-1 1 142,-1-1 0,1 0-1,-1 0 1,0 0 0,0 1 0,-1-1-1,1 0 1,-1 1 0,1-1 0,-1 1-1,-3-4 1,-32-39 1975,2 3-141,31 37-1831,0-1-1,1 1 1,0-1-1,0 1 1,0-1-1,-2-13 1,5 18-200,-1 0 0,1-1 0,0 1 0,0 0 0,0 0 0,0 0 0,0-1 0,1 1 0,-1 0 0,1 0 0,-1 0 0,1 0 0,0 0 0,0 0 0,0 0 0,0 0 0,0 0 0,0 0 0,0 0 0,1 0 0,-1 1 0,1-1 1,-1 1-1,1-1 0,0 1 0,-1 0 0,4-2 0,1 0-253,0 1 0,0 0 0,0 0 0,0 0 0,1 1 0,-1 0 0,1 0 0,-1 1 0,13 0 0,17 3-1716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4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22 272 10890,'-5'11'508,"3"-7"-143,-1 0 0,1 0 0,1 0-1,-1 0 1,0 1 0,1-1 0,0 1 0,0-1 0,0 7 0,1-10-303,0-1-1,0 1 1,1-1 0,-1 1 0,0-1 0,0 1 0,1 0 0,-1-1 0,0 1 0,1-1 0,-1 1 0,1-1 0,-1 0 0,0 1 0,1-1-1,-1 1 1,1-1 0,-1 0 0,1 1 0,-1-1 0,1 0 0,0 0 0,-1 1 0,1-1 0,-1 0 0,1 0 0,0 0 0,3 1 91,0-1 0,0 0 0,0 0 0,0 0 0,0-1 0,0 1 0,4-2 0,22-4 147,0-2-1,-1 0 0,36-17 1,-64 25-274,1-1 1,-1 1-1,0-1 1,0 1-1,0-1 0,0 1 1,0-1-1,0 1 1,0-1-1,0 0 1,0 0-1,0 1 0,-1-1 1,1 0-1,0 0 1,0 0-1,-1 0 1,1 0-1,-1 0 0,1 0 1,-1 0-1,1 0 1,-1 0-1,0-1 1,1 1-1,-1 0 0,0 0 1,0 0-1,0 0 1,0-1-1,0 1 1,0 0-1,0 0 0,0 0 1,0 0-1,-1-1 1,1 1-1,0 0 1,-1 0-1,1 0 1,-1 0-1,1 0 0,-2-1 1,-3-6 295,0 2 0,-1-1 1,0 1-1,0 0 0,-7-6 1,1 2 86,4 2-100,-49-50 1481,52 52-1662,0-1 0,0 1 0,1-1 1,0 0-1,0 0 0,1 0 0,-6-15 1,9 20-135,-1 1 0,1-1 0,-1 0 0,1 0 0,0 0 0,0 0 1,0 0-1,0 0 0,0 0 0,0 0 0,0 0 0,1 0 0,-1 0 1,1 1-1,-1-1 0,1 0 0,0 0 0,0 0 0,0 1 0,0-1 1,0 0-1,0 1 0,0-1 0,0 1 0,1-1 0,-1 1 1,1 0-1,-1 0 0,1-1 0,-1 1 0,1 0 0,0 0 0,0 0 1,-1 1-1,1-1 0,0 0 0,0 1 0,0-1 0,3 1 1,-1-1-223,1 0 0,-1 0 1,1 1-1,0 0 1,-1 0-1,1 1 1,0-1-1,-1 1 1,1 0-1,-1 0 1,1 0-1,-1 1 0,0-1 1,1 1-1,-1 0 1,5 4-1,11 10-1115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41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64 217 15947,'-7'-3'6442,"-4"-10"-4098,-2-4-431,-3-22-849,6 0-304,3-3-896,9 8-632,3 15-1345,5 9-863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341 34 9458,'0'-7'4349,"0"6"-4204,1 0 1,-1 0 0,0 0-1,0 1 1,0-1 0,0 0 0,0 0-1,0 0 1,0 0 0,0 1-1,0-1 1,0 0 0,0 0-1,0 0 1,-1 1 0,1-1-1,0 0 1,-1 0 0,1 1 0,0-1-1,-1 0 1,1 0 0,-1 1-1,1-1 1,-1 1 0,0-1-1,1 0 1,-1 1 0,1-1-1,-1 1 1,0-1 0,0 1-1,1 0 1,-1-1 0,0 1-1,0 0 1,1-1 0,-1 1 0,0 0-1,0 0 1,0 0 0,1 0-1,-1 0 1,0 0 0,-1 0-1,-5 0 91,1 0 1,-1 1-1,0 0 0,1 0 0,-1 1 0,1 0 0,-1 0 0,-9 5 0,-52 28 367,64-32-541,-22 12 324,-42 33 0,57-39-261,1 1 0,-1 0-1,2 0 1,-1 1 0,-14 23 0,23-32-101,-1 0 0,1 0 0,0 0 0,0 0 1,0 1-1,0-1 0,0 0 0,1 1 0,-1-1 1,1 1-1,0-1 0,-1 1 0,1-1 0,0 0 0,0 1 1,1-1-1,-1 1 0,1 3 0,0-4-12,0 0-1,1 0 1,-1 0-1,0 0 1,1-1-1,0 1 0,-1 0 1,1-1-1,0 1 1,0-1-1,-1 0 1,1 1-1,0-1 1,0 0-1,1 0 1,-1 0-1,0-1 0,0 1 1,0 0-1,5 0 1,9 1-2,1 0 0,0-2 1,0 1-1,-1-2 0,1 0 1,0-1-1,-1-1 0,1-1 1,-1 0-1,0-1 0,0 0 1,-1-2-1,1 0 0,14-9 0,-19 9 85,0-1 0,14-13 0,-22 19 12,0-1 0,0 1 0,-1-1 0,1 0 0,-1 0 0,1 0 0,-1-1 0,0 1 0,0 0 0,-1-1 0,3-4 0,-4 8-80,-1 0 0,1 0 1,0 0-1,0 1 0,0-1 0,0 0 0,0 0 1,0 0-1,0 0 0,-1 0 0,1 0 1,0 0-1,0 0 0,0 0 0,0 0 0,0 0 1,0 0-1,-1 0 0,1 0 0,0 0 1,0 0-1,0 0 0,0 0 0,0 0 1,-1 0-1,1 0 0,0 0 0,0 0 0,0 0 1,0 0-1,0 0 0,-1 0 0,1 0 1,0 0-1,0 0 0,0 0 0,0-1 0,0 1 1,0 0-1,0 0 0,0 0 0,-1 0 1,1 0-1,0 0 0,0 0 0,0-1 1,0 1-1,0 0 0,0 0 0,0 0 0,0 0 1,0 0-1,0 0 0,0-1 0,0 1 1,0 0-1,0 0 0,0 0 0,0-1 0,-2 2 96,-4 4-39,0 0 0,0 1 0,1 0 0,-1 0-1,1 0 1,0 0 0,1 1 0,0 0 0,0 0 0,0 0 0,1 0 0,0 1-1,0-1 1,1 1 0,0 0 0,-2 11 0,4-17-235,0 0 0,0 0 1,1 0-1,-1 0 0,0 0 0,1 0 0,-1 0 1,1 0-1,-1-1 0,1 1 0,0 0 1,0 0-1,0 0 0,0-1 0,0 1 1,0 0-1,1-1 0,-1 1 0,2 1 1,22 16-2974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4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41 197 11779,'-41'84'6546,"53"-105"-5392,36-77 1549,-43 88-2614,-2 0-1,0 0 1,0 0 0,-1-1 0,0 1 0,0-1 0,-1 0 0,-1-10 0,3 35 9,0 1-1,10 27 1,-11-35-95,1 0 0,0 0 0,0-1 0,0 1 0,1-1 0,0 1 1,0-1-1,1-1 0,-1 1 0,9 7 0,-11-12-4,0 0 1,1 0-1,-1 0 1,0 0-1,1 0 0,-1 0 1,1-1-1,-1 1 1,1-1-1,-1 1 1,1-1-1,-1 0 0,1 0 1,-1 0-1,1-1 1,0 1-1,-1-1 1,1 1-1,-1-1 0,0 0 1,1 0-1,-1 0 1,0 0-1,1 0 0,-1 0 1,0-1-1,0 1 1,0-1-1,0 0 1,0 0-1,0 1 0,1-4 1,6-5 5,-1 0 0,0 0 0,0-1-1,9-19 1,-9 16-12,-7 9 7,1 1-1,0 0 1,0 0-1,0 0 1,0 0 0,1 1-1,-1-1 1,1 1-1,0-1 1,0 1 0,6-5-1,-8 8-12,0 0-1,-1 0 1,1 0-1,0 0 1,-1 1-1,1-1 1,-1 0 0,1 0-1,0 0 1,-1 1-1,1-1 1,-1 0-1,1 1 1,-1-1-1,1 0 1,0 1-1,-1-1 1,0 1-1,1-1 1,-1 1-1,1-1 1,-1 1-1,0-1 1,1 1 0,-1-1-1,0 1 1,1 0-1,-1-1 1,0 1-1,0 1 1,10 23-281,-8-19 224,8 16-155,1 1 0,19 27 0,3 5 466,-31-50-260,-2-4 56,1 0 0,-1 0 0,0 0 0,0 0 1,1-1-1,-1 1 0,1 0 0,-1 0 1,1 0-1,-1 0 0,1-1 0,-1 1 0,1 0 1,0-1-1,-1 1 0,1 0 0,0-1 1,0 1-1,-1-1 0,1 1 0,0-1 1,1 1-1,1-3 88,0 0 0,-1 0 1,0-1-1,1 1 1,-1-1-1,0 0 0,0 0 1,1-4-1,5-3-60,-3 3-7,11-17 231,0-1 0,17-39 1,-22 41 24,1 1 0,24-33 1,-35 54-298,-1 0 0,1 0 1,-1 0-1,1 0 1,-1 0-1,1 1 1,0-1-1,-1 0 0,1 1 1,0-1-1,0 0 1,-1 1-1,1-1 1,0 1-1,0-1 0,0 1 1,0-1-1,0 1 1,0 0-1,0 0 0,0-1 1,-1 1-1,1 0 1,0 0-1,0 0 1,0 0-1,0 0 0,2 0 1,-1 1 8,-1 0 0,1 0 0,0 0 0,-1 0 0,1 0 0,-1 1 0,1-1 0,-1 0 0,1 1 0,-1-1 0,0 1 0,0-1 0,2 4 0,3 7 30,0 1 1,0 0-1,4 14 0,-9-23-74,6 16-785,0 0 0,2 0 0,0-1 0,17 26 1,-10-20-449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42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 12731,'-2'-2'5465,"25"-1"-5241,50-12-760,-46 9-96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4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49 5585,'21'-36'1911,"-21"36"-1872,1-1 0,0 0 0,-1 0 0,1 1 0,0-1 0,-1 0 0,1 1 0,0-1 0,0 1 0,0-1 0,0 1 0,0-1-1,0 1 1,-1 0 0,1 0 0,0-1 0,0 1 0,0 0 0,0 0 0,0 0 0,0 0 0,0 0 0,0 0 0,0 0 0,0 0 0,0 0 0,0 1 0,0-1-1,2 1 1,-1-1 62,-8 1-968,6 0 1250,-1-1 1,0 0-1,1 0 0,-1 0 1,1 1-1,-1-1 0,0 0 1,1 0-1,-1 0 0,0 0 1,1 0-1,-1 0 0,0 0 1,1 0-1,-1 0 0,0 0 0,1-1 1,-1 1-1,1 0 0,-1 0 1,0-1-1,1 1 0,-1 0 1,1-1-1,-1 1 0,1 0 1,-1-1-1,1 1 0,-2-2 0,31 0 922,-23 2-1258,5 0 78,0 0 0,-1 1 0,1 0 0,0 1 0,13 4-1,-22-5-110,0-1 0,0 1 0,1 0-1,-1 0 1,0 0 0,-1 0-1,1 0 1,0 0 0,0 1-1,0-1 1,-1 0 0,1 1-1,-1 0 1,1-1 0,-1 1 0,0 0-1,1 0 1,-1 0 0,0 0-1,0 0 1,0 0 0,-1 0-1,1 0 1,0 0 0,-1 0-1,1 0 1,-1 0 0,0 1 0,0-1-1,0 0 1,0 0 0,0 0-1,0 1 1,-1-1 0,0 3-1,-1 4-7,-1-1 1,-1 1-1,1-1 0,-1 0 0,-1 0 0,1 0 0,-1 0 0,-1-1 1,1 0-1,-1 0 0,-10 8 0,-10 8 97,-46 32-1,54-42 2,13-9-42,4-4-39,0 1 1,-1 0-1,1-1 0,0 1 1,0 0-1,0 0 1,0 0-1,0 0 0,0 0 1,0 0-1,0 0 1,1 0-1,-1 1 0,0-1 1,0 2-1,41-4 189,-32 1-221,0 0 0,0 1 1,1 0-1,-1 0 0,0 1 0,0 0 0,0 0 0,0 1 0,8 4 0,7 5-22,34 22-1,-17-9 2,-38-23-31,1-1 1,-1 1 0,1-1 0,0 0 0,-1 0 0,1 0 0,0 0 0,0 0 0,0 0 0,0-1 0,0 1-1,0-1 1,0 0 0,0 0 0,0 0 0,0 0 0,0-1 0,0 1 0,3-2 0,-2 0-333,-1 1 1,1-1-1,-1 0 1,1 0-1,-1-1 1,0 1-1,0-1 1,3-3-1,-18 2-5021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4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12315,'18'-3'5689,"7"-1"-2697,9 12-1463,6 4-265,3-6-808,9 2-168,-10-8-896,-5 2-528,4 6-1001</inkml:trace>
  <inkml:trace contextRef="#ctx0" brushRef="#br0" timeOffset="1">545 238 10458,'3'-2'5553,"-11"-11"-648,5 2-2104,1-25-648,-19-1-513,16-9-888,-8 2-424,2 15-1168,9 10-576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4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235 140 9826,'37'-10'5174,"0"11"-3929,-31 0-665,-5-1-490,0 0 1,0 0-1,0 0 1,0 0-1,0 0 1,-1 1-1,1-1 1,0 0-1,0 0 1,0 1-1,0-1 1,-1 0-1,1 1 1,0-1-1,0 1 1,-1-1-1,1 1 0,0-1 1,-1 1-1,1-1 1,0 1-1,-1 0 1,1-1-1,0 2 1,-1-1 3,0 0 1,0 0 0,0 0-1,0 0 1,0 0 0,-1 0 0,1-1-1,0 1 1,0 0 0,-1 0-1,1 0 1,0 0 0,-1-1-1,1 1 1,-1 0 0,1 0-1,-1-1 1,0 2 0,-30 25 1907,21-21-1771,0-1 1,0 0 0,-1 0 0,1-1 0,-1-1-1,0 0 1,0 0 0,0-1 0,-1-1 0,-11 1-1,14-2-112,0 0 0,0 0-1,0-1 1,0 0 0,0 0 0,0-1-1,0 0 1,0-1 0,0 0-1,1-1 1,0 1 0,-14-9-1,19 10-98,0-1 0,0 1 0,0-1 0,1 1 0,-1-1 0,1 0 0,-1 0 0,1 0 0,0 0-1,0 0 1,0-1 0,1 1 0,-1 0 0,1-1 0,0 0 0,0 1 0,0-1 0,0 0 0,1 1 0,-1-1-1,1 0 1,0 0 0,0 1 0,0-1 0,1 0 0,-1 0 0,1 1 0,0-1 0,0 0 0,0 1-1,2-4 1,0 1-42,0 1 0,-1 0-1,2 0 1,-1 0 0,1 0-1,-1 0 1,1 1-1,0-1 1,1 1 0,-1 0-1,1 0 1,0 1 0,0 0-1,0 0 1,0 0 0,1 0-1,-1 1 1,11-4-1,-10 5-177,1 0 0,0 1-1,0-1 1,0 1 0,-1 1-1,1-1 1,0 1 0,0 0-1,-1 1 1,1-1 0,0 1-1,-1 1 1,0-1 0,1 1-1,-1 0 1,0 1 0,-1 0-1,1-1 1,-1 2 0,1-1-1,7 9 1,5 12-1861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46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10170,'1'68'3534,"-1"-68"-3488,0 0 0,0 1 0,0-1 0,0 0 0,0 1 0,0-1 0,0 0 0,0 1-1,0-1 1,0 0 0,0 0 0,0 1 0,0-1 0,0 0 0,0 1 0,1-1 0,-1 0 0,0 1-1,0-1 1,0 0 0,1 0 0,-1 1 0,0-1 0,0 0 0,1 0 0,-1 1 0,0-1 0,0 0 0,1 0-1,-1 0 1,0 0 0,1 0 0,-1 1 0,0-1 0,1 0 0,-1 0 0,0 0 0,0 0 0,1 0-1,-1 0 1,0 0 0,1 0 0,-1 0 0,0 0 0,1 0 0,-1 0 0,0 0 0,1 0 0,-1-1 0,0 1-1,1 0 1,-1 0 0,0 0 0,1 0 0,-1 0 0,0-1 0,0 1 0,1 0 0,-1 0 0,0-1-1,15-13 1610,-13 8-1257,0 0 1,0 0 0,0 0 0,0 0 0,-1 0-1,0-9 1,0 8-146,0 0 0,0 0-1,1 1 1,0-1 0,3-9-1,7-13 593,-12 28-731,0-1-1,1 1 1,-1 0 0,0-1 0,1 1-1,-1 0 1,1-1 0,-1 1-1,1 0 1,0 0 0,-1 0 0,1-1-1,0 1 1,0 0 0,0 0-1,2-2 1,78 71-97,-79-66-13,0 0 0,0-1-1,0 1 1,0-1 0,0 1-1,0-1 1,0 0 0,0 0 0,1 0-1,-1 0 1,0 0 0,1 0-1,-1-1 1,0 1 0,1-1-1,-1 0 1,1 0 0,-1 0-1,1 0 1,-1 0 0,4-1-1,-5 0 3,1 0 0,-1 0 0,1 0 0,-1-1 0,0 1 0,1 0 0,-1-1-1,0 1 1,0-1 0,0 1 0,0-1 0,0 0 0,0 1 0,-1-1 0,1 0 0,0 0-1,-1 1 1,1-1 0,-1 0 0,0 0 0,0 0 0,0 0 0,0 0 0,0-1-1,-3-43 31,1 34-8,1-1 1,0 1 0,1-1-1,2-13 1,-2 23-207,0 0 0,1 0-1,0 0 1,0 1 0,0-1 0,0 0 0,0 0 0,0 1 0,1-1 0,-1 1 0,1-1-1,0 1 1,-1 0 0,1 0 0,0-1 0,0 1 0,1 1 0,-1-1 0,0 0 0,1 0-1,-1 1 1,5-2 0,10-3-2133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54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11434,'-35'44'5154,"77"-40"-2442,2-5-1720,0-6-256,-2 1-583,-2 1-290,-12 3-927,-10 2-328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5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 10778,'-1'-1'154,"0"0"0,0 0 0,1 1 0,-2-1 0,1 0 0,0 0 0,0 1 0,0-1 0,0 1-1,0-1 1,0 1 0,-1-1 0,1 1 0,0 0 0,0 0 0,-1-1 0,1 1 0,0 0 0,0 0 0,-1 0 0,1 1-1,0-1 1,0 0 0,-1 0 0,1 1 0,0-1 0,0 0 0,0 1 0,-1-1 0,1 1 0,0 0 0,-2 1 0,0 2 126,-1 1 0,0-1 0,1 1 0,0 0 0,0 0 0,-3 9 0,-1 0 170,3-5-138,0-1 0,1 0 0,0 1 0,0 0 0,1-1 0,0 1 0,-1 16 0,3-23-249,0 1 1,0 0 0,0-1-1,0 1 1,0-1-1,1 1 1,-1 0-1,1-1 1,-1 1-1,1-1 1,0 1-1,0-1 1,1 1 0,-1-1-1,0 0 1,1 0-1,-1 0 1,1 0-1,0 0 1,-1 0-1,1 0 1,0 0-1,0 0 1,0-1-1,1 1 1,-1-1 0,0 0-1,1 0 1,4 2-1,13 5 60,1-2 1,0 0-1,0-2 0,0 0 1,1-1-1,0-1 0,-1-1 0,24-2 1,-41 0-151,-3 1-13,1 0 1,-1 0-1,1 0 0,-1 0 0,1 0 0,-1-1 0,1 1 0,-1 0 1,1-1-1,-1 0 0,0 1 0,1-1 0,-1 0 0,0 1 1,0-1-1,1 0 0,-1 0 0,0 0 0,0 0 0,0 0 1,0-1-1,1-1 0,19-12-2778,-15 6 939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5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66 118 10938,'-65'-109'4681,"79"103"-2168,7 6-809,15 0-111,3-2-113,3 7-368,1 0-240,-12 3-408,1 2-256,-12-4-752,-1-1-416,-1 1-984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 12579,'-52'-5'6937,"55"7"-5953,2-4-319,-5 1-665,0-1-633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0 475 17260,'3'-15'6817,"2"-19"-4664,1-16-689,-3-21-728,-2-4-232,-3-4-584,-3 7-456,-1 25-1088,2 15-881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3:58:5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10778,'0'0'14339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29.3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374 128 10802,'3'-3'404,"-1"1"1,0-1-1,1 0 0,-1 0 0,-1 1 0,1-1 0,0-1 1,-1 1-1,1 0 0,-1 0 0,0-1 0,0 1 0,0 0 1,0-1-1,-1 1 0,0-1 0,1 1 0,-2-7 0,1 7-252,-1 0-1,1 1 1,-1-1 0,0 0-1,0 1 1,0-1-1,0 1 1,-1-1-1,1 1 1,-1 0-1,1 0 1,-1-1-1,0 1 1,0 0-1,0 0 1,0 1-1,0-1 1,0 0-1,0 1 1,-1-1 0,1 1-1,-1 0 1,-3-2-1,-1 1 90,0 0-1,0 0 1,-1 1-1,1 0 1,0 0-1,0 0 1,-1 1-1,1 1 0,0-1 1,0 1-1,-8 2 1,2 0 55,1 0 0,0 2 0,0-1 0,0 2 0,-21 12 1,18-9-124,1 1 0,0 1 1,0 1-1,1-1 0,1 2 1,0 0-1,1 0 0,0 1 1,-11 20-1,17-24-134,1-1 0,-1 1 0,2 0-1,-1 1 1,1-1 0,1 1 0,0-1 0,1 1 0,0 0 0,0 0-1,1 0 1,2 13 0,-1-16-42,1 0 0,-1 0 0,2 0-1,-1 0 1,1-1 0,0 1 0,1-1 0,0 0 0,0 0-1,0 0 1,1-1 0,0 0 0,0 0 0,1 0 0,0 0 0,0-1-1,7 6 1,4 0-51,1-1 0,-1-1 0,1-1 0,1 0 0,0-1 0,0-1 0,34 6 0,-26-8-197,0 0 0,1-2 0,-1-1 0,0-2 0,28-3 0,-48 3 30,-1 0 0,0 0 0,1-1 0,-1 0 0,0 0 0,0 0 0,8-5 0,-8 3-238,-1 0-1,0 0 1,0 0 0,7-9-1,-11 13 450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29.7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106 448 15371,'-59'41'6426,"58"-46"-3402,-3-8-1071,-4-30-737,3-7-440,-1-25-976,1-4-384,2-4-1048,-7-2-689,5 30-2184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0.0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59 16123,'-26'-52'6778,"52"51"-4306,21-1-919,0 2-297,15-3-776,6 6-232,-7-1-336,0 3-336,-22-2-1336,-13 2-961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0.4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62 14851,'24'-2'6474,"14"-3"-3538,25 2-1504,5-5-167,7-3-913,-7-4-576,1 5-1153,-11 2-783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0.9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37 439 9394,'-1'8'400,"0"-3"-1,0 1-1,0 0 1,1-1-1,0 1 0,0 0 1,0-1-1,1 1 1,0 5-1,0-9-256,0 0 0,0-1 0,0 1 0,1 0 0,-1-1 0,0 1 0,1-1 0,-1 1 0,1-1 0,-1 0 0,1 1 0,0-1 0,-1 0 0,1 0 0,0 0 0,0 0 0,0-1 0,0 1 0,0 0 0,0-1 0,0 1 0,0-1 0,0 0 0,0 0 0,3 0 0,33 4 482,0-1 1,-1-2 0,1-2-1,57-8 1,-89 8-610,0-1 0,0 1 0,-1-1 1,1 0-1,-1 0 0,1-1 0,-1 1 0,0-1 0,0 0 1,0-1-1,5-4 0,-8 6-7,-1 1-1,0-1 1,1 0-1,-1 0 1,0 1-1,0-1 1,-1 0 0,1 0-1,0 0 1,0 0-1,-1 0 1,0-1-1,1 1 1,-1 0 0,0 0-1,0 0 1,0 0-1,0 0 1,0-1 0,-1 1-1,1 0 1,-1 0-1,1 0 1,-1 0-1,0 0 1,1 0 0,-1 0-1,0 0 1,-1 1-1,1-1 1,0 0 0,-3-3-1,-8-9 144,-1 0-1,-1 0 1,0 2 0,-1-1 0,0 2-1,-27-16 1,0-2 166,27 19-200,-28-20 372,1-1 0,-53-54-1,92 83-436,0-1-1,0-1 1,0 1-1,0 0 1,1-1-1,0 1 1,0-1-1,0 0 1,0 0-1,0 0 1,1 0-1,-1 0 1,1 0-1,0 0 1,1 0-1,-1-7 0,1 8-30,1 0 0,0 0-1,0 1 1,0-1-1,0 0 1,0 1-1,0-1 1,1 1-1,-1-1 1,1 1-1,0 0 1,0 0-1,0 0 1,0 0-1,0 0 1,0 0-1,1 0 1,-1 1-1,0-1 1,1 1 0,-1 0-1,1 0 1,0 0-1,5-2 1,5-1-170,1 1 0,0 0 0,0 1 0,1 1 0,-1 0 0,0 1 1,0 0-1,1 1 0,-1 1 0,18 4 0,27 10-1619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2.8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606 39 11346,'-5'-4'788,"-1"0"-1,0 0 1,0 0-1,-1 0 0,1 1 1,-1 0-1,1 1 0,-1-1 1,-13-2-1,10 4-392,0 0 0,1 0 0,-1 1 0,0 0-1,0 1 1,-14 3 0,-3 2-92,1 2-1,0 1 0,0 2 0,-29 15 1,-91 55 681,131-71-848,0 1 0,0 0 1,1 1-1,1 0 0,0 1 0,1 1 0,-14 19 0,23-30-117,1 1-1,0-1 0,0 1 1,1-1-1,-1 1 0,1 0 0,0 0 1,0-1-1,0 1 0,0 0 1,1 0-1,-1 0 0,1 0 0,0 0 1,0 0-1,1 0 0,-1 0 1,1 0-1,0 0 0,0 0 1,0 0-1,0-1 0,1 1 0,0 0 1,-1-1-1,2 1 0,-1-1 1,0 0-1,0 0 0,1 0 0,0 0 1,0 0-1,4 3 0,2 2-14,1 0 0,0-1 0,1-1 0,0 0-1,0 0 1,0-1 0,1 0 0,-1-1 0,19 4 0,3-2-82,1-2-1,0 0 1,0-3 0,61-4 0,-71 1-570,0-2 0,0-1 0,0 0-1,30-12 1,-19 2-1554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3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57 10610,'16'-3'5834,"10"-3"-289,17-1-3673,10-1-96,17 0-679,6-4-457,-2 4-376,-17 5-112,-25 1-608,-8 2-416,-11 4-1249,4-1-983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6 276 11258,'40'120'10947,"-40"-123"-8435,0-9-263,-4-12-801,-8-17-560,4-12-760,-2-7-344,2-2-928,5 6-440,5 9-1225,4 10-240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6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114 147 14163,'-114'-84'5825,"124"76"-2896,11-7-1081,28 2-383,9 0-393,17 5-776,0 3-120,-7 8-264,-6 7-240,-10 5-816,-10 7-529,-19 1-1271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7:13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 13299,'0'-43'7842,"5"43"-3906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0 14459,'-22'42'5625,"48"-51"-3792,10 1-425,19 3-256,-1 5-168,-2 5-375,-6 7-201,-20 6-280,-11 5-8,-26 0 88,-16 2 24,-29-3 152,-5-2 16,-1-9-104,8-3-184,27-11-952,11-5-696,30-6-1417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7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0 256 15435,'7'-13'6066,"14"0"-4234,16-2-264,15 7-439,-6 2-513,4-4-384,-11 3-368,-5 4-1009,8 3-623</inkml:trace>
  <inkml:trace contextRef="#ctx0" brushRef="#br0" timeOffset="1">333 436 12083,'26'-51'7348,"19"-22"-4307,-1 0-1573,23-63 247,-27 52-435,-28 65-552,-12 19-715,1 0-1,-1 0 1,0 0 0,0 0-1,0 0 1,1 0 0,-1 0-1,0 0 1,0 0 0,0 0-1,0 0 1,1 0 0,-1 0-1,0 1 1,0-1 0,0 0-1,0 0 1,1 0 0,-1 0-1,0 0 1,0 0 0,0 0-1,0 1 1,0-1 0,1 0-1,-1 0 1,0 0 0,0 0 0,0 0-1,0 1 1,0-1 0,0 0-1,0 0 1,0 0 0,0 1-1,0-1 1,0 0 0,0 0-1,0 0 1,0 0 0,0 1-1,0-1 1,0 0 0,0 0-1,0 0 1,0 1 0,0-1-1,0 0 1,0 0 0,-3 42 577,3-40-595,-3 21 95,-11 132-357,14-134-280,0-1-1,2 1 0,0-1 0,1 0 1,10 33-1,10 7-1946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7.4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0 260 14859,'3'-3'6097,"12"-5"-3288,11 3-1289,19-5-663,14 1-337,19 5-1296,6 3-889</inkml:trace>
  <inkml:trace contextRef="#ctx0" brushRef="#br0" timeOffset="1">558 291 18372,'6'25'7321,"-11"-61"-5128,-5-11-537,6-8-824,-5-4-463,-2 4-1058,13 14-599,-6 20-1600,14 19 127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7.9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25 417 15443,'1'16'5473,"-8"-29"-2941,-9-44-145,14 35-1939,1 1-1,1-1 1,1 1 0,1-1 0,9-37 0,-8 44-363,1 0 0,1-1 0,1 2-1,0-1 1,1 1 0,0 0 0,1 0 0,17-21 0,-20 30-78,-1 1 1,1 0-1,0 0 0,0 1 0,0 0 0,1-1 0,-1 2 0,1-1 1,0 1-1,-1-1 0,1 2 0,10-3 0,-14 3-12,0 1-1,0 0 0,0-1 1,0 1-1,0 0 0,1 0 1,-1 0-1,0 1 0,0-1 1,0 0-1,0 1 0,0-1 1,0 1-1,0 0 1,0-1-1,0 1 0,0 0 1,-1 0-1,1 1 0,0-1 1,0 0-1,-1 0 0,1 1 1,-1-1-1,1 1 1,-1 0-1,0-1 0,0 1 1,0 0-1,0 0 0,0 0 1,0-1-1,0 1 0,0 0 1,-1 0-1,1 0 0,-1 0 1,1 1-1,-1-1 1,0 0-1,0 3 0,0 4-24,-1 1-1,0-1 0,0 1 0,-1-1 1,0 1-1,0-1 0,-1 0 1,-1 0-1,-6 13 0,-1 0 12,-1-1-1,-23 31 1,-56 50 894,90-101-857,1 0 0,-1 0-1,1-1 1,-1 1 0,1 0 0,-1 0 0,1 0 0,-1 0 0,1 0 0,0 0 0,-1 0 0,1-1 0,0 1-1,0 0 1,0 0 0,0 0 0,0 0 0,0 0 0,0 0 0,0 0 0,0 0 0,0 0 0,0 0 0,1 0 0,-1 0-1,0 0 1,1 1 0,1 0 1,-1 0-1,1 0 1,0-1-1,-1 1 1,1 0-1,0-1 0,0 1 1,0-1-1,0 0 1,4 2-1,5 2 5,1-1 1,0 0-1,14 3 0,37 4-118,0-3 0,0-3 0,81-4 0,-137-1-44,-2 1-102,0-1 1,0 0 0,0 0-1,0-1 1,0 1-1,0-1 1,0 0 0,0-1-1,0 1 1,0-1 0,-1 0-1,1 0 1,-1 0 0,5-4-1,6-6-2150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8.5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1 425 12891,'7'3'924,"1"1"-1,0-2 1,0 1 0,1-1 0,14 2 0,-10-2-537,1-2 0,-1 0 0,15-1-1,-3-3-199,0 0-1,0-2 0,29-11 0,-42 14-109,-1 0 0,0-1 1,-1-1-1,1 0 1,-1 0-1,0-1 0,0-1 1,0 1-1,-1-1 0,0-1 1,-1 0-1,0 0 0,12-16 1,-18 22-22,-1 0 1,0 0-1,0 0 1,0 0-1,0 0 1,0-1 0,0 1-1,-1 0 1,1-1-1,-1 1 1,1 0-1,-1-1 1,0 1 0,0-1-1,0 1 1,0 0-1,0-1 1,-1 1-1,1 0 1,-1-1-1,0 1 1,0 0 0,1-1-1,-1 1 1,-1 0-1,1 0 1,0 0-1,0 0 1,-1 0-1,1 0 1,-1 0 0,0 1-1,-2-3 1,-7-6 335,-1 0 1,-1 1-1,0 1 1,-18-10-1,21 13-208,-116-55 1710,84 43-1244,1-2 0,-40-27 0,79 46-642,1 0 0,0-1 0,0 1-1,0-1 1,0 0 0,0 1 0,1-1-1,-1 0 1,0 1 0,0-1 0,0 0-1,1 0 1,-1 0 0,0 0 0,1 0-1,-1 0 1,0 0 0,1 0-1,-1 0 1,1 0 0,0 0 0,-1 0-1,1 0 1,0 0 0,0 0 0,0 0-1,0-2 1,1 2-46,0 0-1,0 0 0,0 0 1,1 0-1,-1 0 1,0 1-1,1-1 0,-1 0 1,0 1-1,1-1 1,-1 1-1,1-1 1,-1 1-1,1 0 0,-1 0 1,1 0-1,0 0 1,-1 0-1,1 0 0,-1 0 1,3 1-1,22 2-969,1 2 1,-2 1-1,1 1 0,42 18 1,-44-16 88,51 17-2082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38.9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200 15 5569,'-3'-4'456</inkml:trace>
  <inkml:trace contextRef="#ctx0" brushRef="#br0" timeOffset="1">189 3 9866,'-4'-3'7242,"-1"3"-5082,-25 10-480,-44 24-247,44-6-361,4 7-112,8 4-288,16 4-160,9-8-223,12 3-137,28-15-136,5-7-56,25-8-329,-7-16-215,-12-4-664,-3-2-392,-25-6-665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40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12131,'11'25'5273,"-1"17"-2609,-5 10-1439,3 3-121,-6-4-568,4-9-288,4-11-336,0-8-264,-7-17-640,8-1-385,5-8-919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40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353 0 9018,'4'7'5137,"2"10"392,-6 8-3272,-2 19-833,-1 6-344,-2 7-784,2 0-264,1-12-840,-1-11-528,2-6-1601</inkml:trace>
  <inkml:trace contextRef="#ctx0" brushRef="#br0" timeOffset="1">1 163 14827,'13'-2'5817,"29"2"-3816,3-2-561,15 1-328,9 4-439,-1 0-978,-3 0-591,-6 2-1480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41.0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 13299,'5'-31'5385,"-4"49"-3225,-1 14-1055,0 2-9,4 7-400,7-7-296,13-3-216,7-5-72,24-3-40,4-2-8,-4-11-48,-4-7-184,-17-10-680,-10-4-416,-6-7-945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41.3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13787,'21'5'5665,"31"6"-3624,11-3-305,-7-3-648,-3-5-488,-7-1-632,-10-3-424,4 1-1152,-6 6-521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41.7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 10226,'13'2'5145,"26"3"-80,16-2-3672,21-6-577,7-4-104,0 4-1544,-6-2-761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223 71 12027,'-49'41'4980,"34"-27"-4780,-1 1 0,2 0 0,0 1 1,-22 32-1,25-29-63,0 1 0,1 0-1,1 0 1,1 1 0,1 0 0,0 1 0,-5 37-1,10-48-107,1 0 0,1 0-1,0-1 1,0 1-1,1 0 1,0 0-1,1 0 1,0-1-1,1 1 1,0-1-1,1 1 1,0-1-1,0 0 1,1-1 0,0 1-1,1-1 1,12 15-1,-8-13-23,1-1 1,1 0-1,0 0 0,0-1 1,1-1-1,0 0 0,0-1 0,1 0 1,0-1-1,0-1 0,0 0 0,1 0 1,24 3-1,-8-4 4,-1-1 1,1-2-1,0-1 1,-1-1-1,54-9 1,-49 3-43,0-2-1,0-2 1,-2 0 0,1-3 0,-1 0-1,-1-2 1,32-22 0,-23 10 52,-2-1 1,0-2 0,-2-2-1,50-57 1,-75 77-5,-1 0 1,-1-1-1,-1 0 0,15-29 1,-21 37-2,-1 0 0,1 1 1,-2-1-1,1 0 0,-1 0 0,0 0 1,0 0-1,0-1 0,-1 1 0,0 0 1,0 0-1,-1 0 0,0 0 0,0 0 1,0 0-1,-1 0 0,-2-8 0,-1 5 53,0 0 0,0 1 0,-1-1 0,0 1-1,-1 0 1,1 1 0,-2 0 0,1 0 0,-1 0 0,0 1-1,-14-9 1,1 3 171,0 0 0,-1 2 0,-44-15 0,40 18-94,0 1-1,0 1 1,-1 1 0,0 2 0,0 0-1,1 2 1,-1 1 0,-37 6-1,20 1-67,0 2 0,1 1 0,0 3 0,-49 23-1,56-21-163,-37 23 0,58-29-98,0 0 0,1 1 0,0 0 0,-23 25-1,-16 34-1200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42.0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107 272 12467,'12'24'4306,"-13"-38"-1567,-17-62 204,13 57-2122,-5-21 344,3 15-96,1 0 1,-4-32 0,10 55-1016,0 1 0,0 0 1,0-1-1,0 1 0,0-1 1,0 1-1,0-1 0,0 1 0,1 0 1,-1-1-1,1 1 0,-1 0 0,1-1 1,-1 1-1,1 0 0,0-1 0,-1 1 1,1 0-1,0 0 0,0 0 1,0 0-1,2-2 0,-1 2-16,0 0 0,0 0 0,1 0 0,-1 0 0,0 1 1,0-1-1,1 0 0,-1 1 0,0 0 0,1 0 0,-1 0 0,4 0 0,6 1 27,-1 1-1,1 0 1,-1 1-1,16 6 1,-9-2-43,-1 0 0,0 1 0,0 0 0,-1 2 0,0 0 0,-1 0 0,0 2 0,0 0 0,-1 1 0,-1 0 0,0 1 0,16 24 0,-26-35-19,-1 0 0,0 0-1,-1 0 1,1 1 0,-1-1-1,1 1 1,-1-1-1,0 1 1,0 0 0,-1-1-1,1 1 1,-1 0 0,1-1-1,-1 1 1,-1 0 0,1 0-1,0-1 1,-1 1-1,0 0 1,0-1 0,-1 4-1,0-2 9,-1-1 0,0 0 0,0 0 0,0 0-1,0 0 1,-1 0 0,1-1 0,-1 0 0,0 0-1,0 0 1,0 0 0,0 0 0,-1-1 0,1 0-1,-8 3 1,-12 4 25,0-1 0,-1-1 0,-1-1 0,1-2-1,-1 0 1,1-2 0,-1-1 0,-43-3 0,61 2-77,0-2 1,0 1 0,0-1-1,-8-3 1,15 5-16,0 0 0,0-1 0,-1 1-1,1 0 1,0-1 0,0 1 0,0-1 0,0 0 0,0 1 0,0-1 0,0 0 0,0 1-1,0-1 1,0 0 0,1 0 0,-1 0 0,0 0 0,0 0 0,1 0 0,-1 0 0,1 0-1,-1 0 1,1 0 0,-1 0 0,1-1 0,0 1 0,-1 0 0,1 0 0,0 0 0,0 0-1,0-1 1,0 1 0,0-2 0,1 1-105,0 1-1,-1-1 1,1 1 0,0-1-1,0 1 1,1-1 0,-1 1-1,0 0 1,0 0 0,1-1-1,-1 1 1,0 0 0,1 0-1,-1 0 1,1 0 0,0 1-1,-1-1 1,1 0 0,0 1 0,-1-1-1,1 1 1,0-1 0,0 1-1,3 0 1,3-2-447,37-10-2377</inkml:trace>
  <inkml:trace contextRef="#ctx0" brushRef="#br0" timeOffset="1">510 167 12483,'2'-15'11476,"3"30"-7870,3 31-2872,-6-37-691,0 0 0,0 0 0,1 0 1,1-1-1,-1 1 0,1-1 0,1 0 0,-1 0 0,1 0 0,1 0 0,0-1 0,0 0 0,0 0 0,1-1 0,9 8 0,-12-11-35,-1-1 0,1 1 1,-1-1-1,1 0 0,0 0 0,0 0 1,0-1-1,0 1 0,0-1 0,0 0 1,0 0-1,0 0 0,0-1 0,1 0 1,-1 1-1,0-1 0,0-1 0,1 1 1,-1-1-1,0 1 0,0-1 0,0-1 1,0 1-1,0 0 0,0-1 0,0 0 1,0 0-1,0 0 0,-1 0 0,1-1 1,-1 0-1,0 1 0,0-1 0,0 0 1,3-4-1,0 0-24,-1 0 0,1-1 0,-2 1 0,1-1-1,-1 0 1,0-1 0,-1 1 0,0-1 0,0 1 0,-1-1 0,0 0 0,0 0 0,-1 0 0,0 0 0,-1 0-1,0 0 1,0 0 0,-1 0 0,-1 0 0,1 0 0,-1 0 0,-1 0 0,1 0 0,-2 1 0,1-1-1,-1 1 1,0 0 0,-7-9 0,10 16-167,1 0-1,-1-1 0,0 1 1,0 0-1,1 0 0,-1 1 1,0-1-1,0 0 1,0 0-1,0 0 0,0 1 1,0-1-1,0 0 1,0 1-1,-1-1 0,1 1 1,0-1-1,-2 1 0,6 11-2804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43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47 245 11258,'-42'42'4844,"42"-42"-4783,0 0 1,0 0-1,0 0 0,0 0 0,0 1 1,0-1-1,0 0 0,0 0 0,0 0 1,0 0-1,0 0 0,0 0 0,0 0 1,0 0-1,0 0 0,-1 0 0,1 0 0,0 1 1,0-1-1,0 0 0,0 0 0,0 0 1,0 0-1,0 0 0,0 0 0,-1 0 1,1 0-1,0 0 0,0 0 0,0 0 1,0 0-1,0 0 0,0 0 0,0 0 1,-1 0-1,1 0 0,0 0 0,0 0 1,0 0-1,0 0 0,0 0 0,0-1 1,0 1-1,0 0 0,0 0 0,-1 0 0,1 0 1,0 0-1,0 0 0,0 0 0,0 0 1,0 0-1,0 0 0,0 0 0,0-1 1,0 1-1,0 0 0,0 0 0,0 0 1,0 0-1,0 0 0,0 0 0,0-12 1490,6-14-85,1 4-466,-1-4 20,3 1 0,14-34-1,-23 57-1000,1 1 0,0 0 0,0-1 0,0 1 0,0 0 0,0 0 0,0 0 0,0-1 0,0 1 0,1 0 0,-1 0 0,0 1 0,1-1 0,-1 0 0,0 0 0,1 1 0,-1-1 0,1 1 0,-1-1 0,1 1 0,-1-1 0,1 1 0,0 0 0,-1 0 0,1 0 0,-1 0 0,1 0 0,0 0 0,-1 0 0,1 1 0,-1-1 0,1 1 0,-1-1 0,1 1 0,-1-1 0,1 1 0,-1 0 0,2 1 0,8 4 2,0 1 0,-1 0 0,18 16 0,-19-15 44,-2-2-41,70 52 77,-68-52-98,0 0-1,1-1 1,0-1 0,0 1 0,0-2-1,17 5 1,-26-8 4,-1 1 0,1-1-1,0 0 1,-1 0 0,1 1 0,0-1-1,0 0 1,-1 0 0,1 0 0,0 0-1,0 0 1,-1 0 0,1 0 0,0 0-1,-1 0 1,1 0 0,0 0 0,0-1 0,-1 1-1,1 0 1,0 0 0,-1-1 0,1 1-1,0-1 1,-1 1 0,1 0 0,-1-1-1,1 1 1,-1-1 0,1 1 0,-1-1 0,1 0-1,-1 1 1,1-1 0,-1 1 0,0-1-1,1 0 1,-1 1 0,0-1 0,0 0-1,1 1 1,-1-1 0,0 0 0,0 0-1,0 1 1,0-2 0,0-4 93,-1 0 0,0 1 1,0-1-1,0 1 0,-3-7 0,0-1 73,-17-50 501,15 50-666,1 0 0,1 0-1,0 0 1,1-1 0,-2-26-1,5 39-140,0 1-1,0-1 1,0 0 0,0 0-1,0 1 1,0-1-1,0 0 1,1 0-1,-1 1 1,0-1-1,1 0 1,-1 1-1,0-1 1,1 1 0,-1-1-1,1 0 1,-1 1-1,1-1 1,-1 1-1,1-1 1,-1 1-1,1-1 1,0 1-1,-1 0 1,1-1 0,0 1-1,-1 0 1,1-1-1,0 1 1,-1 0-1,1 0 1,0 0-1,-1 0 1,1 0-1,0-1 1,0 1 0,-1 0-1,1 1 1,0-1-1,0 0 1,-1 0-1,2 0 1,7 3-5359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44.0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2 12979,'1'0'396,"0"0"1,0-1 0,0 1 0,0 0-1,0 0 1,1 0 0,-1 0 0,0 0-1,0 0 1,0 0 0,0 0-1,0 1 1,0-1 0,0 0 0,0 1-1,0-1 1,-1 1 0,1-1-1,2 2 1,-2-1-260,-1 1 0,1-1-1,-1 1 1,1-1 0,-1 1 0,1 0-1,-1-1 1,0 1 0,0 0 0,0-1-1,0 1 1,0 0 0,0-1-1,0 1 1,-1 1 0,-2 12 4,1-1 0,-2 1 0,0-1 0,-1 0 0,-1 0 0,0-1 0,0 0 0,-1 0 0,-1 0 0,-13 16 0,-2-1 131,-1-2-1,-1 0 0,-33 25 1,66-55-2,0-1 1,0 2 0,1-1 0,0 1-1,17-3 1,63-10-302,-64 16-50,-1 0 1,0 2-1,0 0 0,0 2 1,24 7-1,47 6-5239,-70-16 757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45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12939,'0'-8'14339,"16"50"-13963,-6 49-128,-14-46-192,3-2-256,-2-16-568,4-4-424,2-7-1433,2-7 521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45.8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235 111 9034,'103'-86'3685,"-77"62"5838,-39 25-9190,-1 1 1,0 1-1,1 0 0,-1 1 0,1 0 1,0 1-1,0 1 0,1 0 0,-14 8 0,-105 75 1069,120-81-1261,1 0-1,0 1 1,0 1-1,1 0 1,-14 19-1,21-26-110,0 0 1,0 1-1,1-1 0,-1 0 0,1 0 0,0 1 0,0-1 0,0 1 0,0-1 0,1 1 0,-1 5 0,1-7-24,1 1 0,-1-1 0,1 0 0,-1 0 0,1 1 0,0-1 0,0 0-1,0 0 1,0 0 0,0 0 0,0 0 0,0 0 0,1 0 0,-1 0 0,1-1 0,0 1-1,-1-1 1,1 1 0,3 1 0,5 3-8,0 0 0,0-1-1,1 0 1,0-1 0,0-1 0,0 0 0,0 0-1,0-1 1,1 0 0,-1-1 0,0 0 0,1-1-1,-1 0 1,13-2 0,-2-1-5,0 0 0,0-2 0,-1 0 0,0-2 0,0 0-1,30-15 1,-35 13 1,0 0 1,17-14-1,-28 19 8,1 0 0,-1-1 0,0 0 1,0 0-1,-1 0 0,1 0 1,-1-1-1,6-11 0,14 112 1994,-22-87-1999,0-1 0,0 0 0,1 1 0,1-1 0,-1-1-1,1 1 1,0 0 0,1-1 0,-1 0 0,9 9 0,30 22-4235,-38-35 1189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51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103 370 13531,'-39'58'5785,"36"-71"-2752,-1-5-801,-2-17-575,-2-13-497,0-15-816,-4-10-288,-1 0-1072,17 11-577,-17 20-1159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51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41 14611,'-50'-13'5761,"72"8"-3408,11-1-833,17-2 25,10 6-289,7-1-712,-5 0-112,-5 3-408,-17 0-368,-15 1-888,-4 3-641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52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0 117 12843,'7'4'5785,"4"-1"-2992,-9-8-1177,13-1 24,7-12-624,8-3-207,23 1-345,-10-3-192,-8 7-880,-2 6-561,-14 5-839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52.5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79 348 14291,'12'21'2946,"-11"-20"-2849,-1-1-1,0 1 1,1-1 0,-1 0 0,1 1-1,-1-1 1,1 1 0,-1-1-1,1 0 1,-1 1 0,1-1-1,-1 0 1,1 0 0,-1 0 0,1 1-1,-1-1 1,1 0 0,-1 0-1,1 0 1,-1 0 0,2 0 0,0-1 50,0 0 0,1-1 0,-1 0 0,0 1 0,0-1 0,0 0 0,0 0 0,-1 0 1,1 0-1,-1 0 0,1 0 0,-1 0 0,1-1 0,0-2 0,39-62 1794,-14 21-939,1 2-1,2 1 1,2 1 0,43-44 0,-55 71-537,-20 15-449,1 0 0,-1 0 1,0 0-1,1 0 1,-1 0-1,0-1 1,1 1-1,-1 0 1,0 0-1,1 0 1,-1 0-1,0 0 1,1 0-1,-1 0 1,0 0-1,1 0 1,-1 0-1,1 0 0,-1 1 1,0-1-1,1 0 1,-1 0-1,0 0 1,0 0-1,1 0 1,-1 1-1,0-1 1,1 0-1,-1 1 1,1 2 48,0-1 1,0 1 0,0 0 0,0 0 0,-1 0 0,0 0-1,1 0 1,-1 0 0,-1 5 0,2 10-68,2 31-218,3 0 0,1-1 1,15 49-1,-10-58-1480,1-1-1,19 40 1,-13-40-931</inkml:trace>
  <inkml:trace contextRef="#ctx0" brushRef="#br0" timeOffset="1">1 400 15147,'21'-3'6146,"19"1"-3578,43 2-1856,13-7-48,15 2-784,-9-4-784,-22-9 536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52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75 268 12483,'-69'71'4915,"64"-63"-2787,11-12-793,13-15 476,-12 5-1278,0 0 1,-1-1 0,-1 0 0,0 0-1,-1 0 1,-1 0 0,0-1 0,0-19 0,4-11 31,-1-8-137,4-16 32,20 157-304,-27-78-188,0 0 0,1-1 0,0 0 0,0 0 0,0 0 0,1 0 0,0 0 0,1-1-1,12 13 1,-15-17 2,0-1-1,0 0 0,0 1 1,1-1-1,-1 0 0,0-1 0,1 1 1,-1-1-1,1 1 0,0-1 1,-1 0-1,1 0 0,0-1 0,0 1 1,0-1-1,-1 0 0,1 0 1,0 0-1,0 0 0,0-1 1,0 0-1,-1 1 0,1-1 0,0-1 1,6-2-1,-4 1 9,0 0 0,0-1 0,0 0 0,-1 0 0,0 0 1,1 0-1,-1-1 0,-1 0 0,1 0 0,-1 0 0,0-1 0,0 1 0,5-11 0,-4 6 252,-1-1 1,0 0-1,0 0 0,-1 0 0,0-1 0,1-18 0,-6 54-708,0 0-1,2 0 1,5 45 0,6-20-1930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18 237 12379,'-16'29'3914,"14"-21"-2543,5-7-222,5-8 558,-2-7-992,-1-2 0,-1 1 0,-1 0 0,0-1 0,1-25 0,1 0-78,-3 22-391,-2 14-170,0 1 0,1-1 0,-1 0 0,1 1 0,0-1 0,1 1 1,-1 0-1,4-8 0,-5 12-70,0 0 0,0 0 0,0 0 0,0 0 0,1 0 0,-1 0 0,0-1 0,0 1 0,0 0 0,0 0 0,0 0 0,1 0 0,-1 0 0,0 0 0,0 0 0,0 0 0,0 0 1,1 0-1,-1 0 0,0 0 0,0 0 0,0 1 0,0-1 0,0 0 0,1 0 0,-1 0 0,0 0 0,0 0 0,0 0 0,0 0 0,0 0 0,1 0 0,-1 1 0,0-1 0,0 0 0,0 0 0,0 0 1,0 0-1,0 0 0,0 0 0,0 1 0,0-1 0,0 0 0,0 0 0,1 0 0,-1 1 0,5 9 72,-4-8-34,3 5-29,0 0 0,0-1-1,0 1 1,1-1-1,0 0 1,0-1-1,0 1 1,1-1-1,0 0 1,0 0 0,0-1-1,0 0 1,1 0-1,9 4 1,-12-6-27,-1-1-1,1 0 1,1 0 0,-1 0-1,0-1 1,0 1 0,0-1 0,0 0-1,0 0 1,0 0 0,1-1 0,-1 1-1,0-1 1,0 0 0,0 0-1,0-1 1,0 1 0,-1-1 0,1 0-1,0 0 1,-1 0 0,1 0 0,-1-1-1,0 1 1,0-1 0,0 0 0,0 0-1,3-4 1,0-1 20,0 1 0,-1-1 0,0 0 1,-1 0-1,0 0 0,0-1 0,-1 0 0,0 1 0,0-1 0,2-19 0,-5 26 521,-3 8-293,-1 11 9,0 77-18,4-85-518,0 0 1,1 0-1,0 0 0,1 0 1,0-1-1,0 1 1,1 0-1,5 9 0,-7-15-29,0-1-1,0 0 0,1 0 1,-1 0-1,1 0 0,-1 0 1,1 0-1,0 0 0,0-1 1,0 1-1,0-1 0,0 1 0,0-1 1,3 2-1,11-1-2870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53.2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1 222 14947,'92'24'7002,"-98"-51"-3129,-1-16-2129,-2-5-288,-4-6-1296,14 10-744,6 15-2120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53.6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170 6 10762,'1'-1'506,"0"1"0,0-1 0,0 0 0,0 1 0,0 0-1,1-1 1,-1 1 0,0 0 0,0-1 0,1 1 0,-1 0 0,0 0-1,0 0 1,3 0 0,-4 0-400,1 1 0,-1-1 0,0 0 0,1 0 0,-1 1 0,0-1 1,1 0-1,-1 1 0,0-1 0,0 0 0,1 1 0,-1-1 0,0 0 0,0 1 0,1-1 0,-1 0 0,0 1 0,0-1 0,0 1 0,0-1 0,0 1 0,0-1 0,0 0 1,0 1-1,0-1 0,0 1 0,0-1 0,0 1 0,-12 41 536,7-28 260,-12 25-457,-1 0 1,-2-1-1,-1 0 0,-2-2 0,-47 55 0,62-79 329,14-14-56,5-2-635,16-6-15,0 1-1,0 1 1,0 1-1,1 2 1,0 1-1,0 1 1,1 2-1,-1 0 1,30 4-1,-44-1-62,6 1-578,-1-1-1,37-1 0,-47-2-299,-1 0 0,0 0-1,0-1 1,0 0 0,14-6-1,-1 0-1401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54.0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11715,'1'3'5361,"2"12"-1793,4 3-1479,11 17-593,-2 4-416,7 4-760,-2-3-424,-6-7-992,4-7-568,-3-17-1825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1:59.5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214 12 11130,'-8'-12'11195,"1"25"-9691,-3 30-624,-69 69-296,38-55-320,9 1-88,19-4-192,-2-14-256,10-7-912,2-2-728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15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89 6313,'-6'-6'6334,"-3"-3"727,8 2-5009,3 5-2002,0 0 0,0-1 0,1 1 0,-1 1 0,1-1 0,-1 0 1,1 1-1,0-1 0,4-1 0,0-1-6,10-5 124,0 1 1,31-10-1,-43 16-118,0 1-1,0-1 1,1 1 0,-1 0-1,0 1 1,1-1 0,-1 1-1,1 0 1,-1 1 0,0-1 0,1 1-1,-1 0 1,0 1 0,0-1-1,10 5 1,-5 1 82,-1 0 0,0 0 0,0 1 0,13 15 0,-15-15-60,0 0 0,1 0 0,0-1 0,1 0 1,0 0-1,13 7 0,-19-13-56,-1 0 0,1 0 0,0 0 0,1 0-1,-1-1 1,0 1 0,0-1 0,0 0 0,0 0 0,0 0 0,1 0 0,-1-1 0,0 1-1,0-1 1,0 0 0,0 0 0,0 0 0,0 0 0,0 0 0,-1-1 0,1 1-1,0-1 1,0 0 0,-1 1 0,0-1 0,1-1 0,1-1 0,9-8 10,19-15-2910,-26 25 587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16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70 101 12579,'-66'9'3809,"66"-9"-3789,0 0 1,-1 0 0,1 0 0,0 0 0,0 0-1,0 0 1,0 0 0,0 0 0,0 0 0,-1 0-1,1 0 1,0 0 0,0-1 0,0 1 0,0 0-1,0 0 1,0 0 0,0 0 0,-1 0 0,1 0-1,0 0 1,0 0 0,0-1 0,0 1 0,0 0 0,0 0-1,0 0 1,0 0 0,0 0 0,0 0 0,0-1-1,0 1 1,0 0 0,0 0 0,0 0 0,0 0-1,0 0 1,0-1 0,0 1 0,0 0 0,0 0-1,0 0 1,0 0 0,0 0 0,0 0 0,0-1-1,0 1 1,0 0 0,0 0 0,0 0 0,1 0 0,-1 0-1,0 0 1,0 0 0,0-1 0,0 1 0,0 0-1,0 0 1,0 0 0,0 0 0,1 0 0,-1 0-1,13-14 595,19-12 189,-27 23-663,1 0 0,0 0-1,0 0 1,0 1 0,1 0-1,-1 0 1,0 0 0,1 1-1,-1 0 1,1 1 0,-1-1-1,1 1 1,7 1-1,-9 0-5,-1-1-1,1 1 0,-1 1 0,0-1 0,1 1 0,-1-1 0,0 1 1,0 0-1,0 1 0,0-1 0,-1 1 0,1-1 0,-1 1 0,1 0 0,-1 1 1,0-1-1,0 0 0,-1 1 0,5 7 0,-4-7-46,-1 0 1,1 0-1,-1 0 1,1-1-1,0 1 0,1-1 1,-1 0-1,1 1 1,-1-1-1,1-1 0,0 1 1,0-1-1,0 1 1,1-1-1,-1 0 0,0-1 1,1 1-1,6 1 1,-6-2-44,1-1 0,-1 0 0,1 0 1,-1 0-1,1-1 0,0 1 0,-1-1 0,0 0 1,1-1-1,-1 0 0,0 0 0,1 0 1,-1 0-1,0-1 0,6-3 0,13-13-27,0 0 1,-2-2-1,0 0 0,20-26 0,-36 44-401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1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4 254 12619,'-3'-1'10970,"3"-1"-9682,1-36-616,7-52-471,-6 41-842,7 7-503,-4 10-1392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1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98 13187,'-32'-52'4609,"53"43"-3745,9-9-200,9 9 0,7-1-16,1 12-368,-3 9-152,-17-5-71,-6 12-9,-21 7 56,-16 5 56,-17 12 48,-10-5 56,-3-11-56,4-8-16,13-10-376,7-4-456,18-4-969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1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14163,'0'0'2,"2"2"392,0-1-1,0 1 1,0 0-1,0-1 1,0 0-1,0 1 1,0-1-1,0 0 0,0 0 1,1 0-1,-1 0 1,4 0-1,-1-11 1709,-6-16-1103,0 9-964,1 1 0,0 0 1,1 0-1,0 0 0,2-1 1,8-29-1,-9 40-215,0-1 0,1 0 0,0 1 0,0 0 0,1 0 0,0 0 0,0 0 1,0 0-1,1 1 0,0-1 0,0 1 0,0 1 0,1-1 0,0 1 0,-1 0 0,2 0 0,-1 0 0,8-2 0,-5 2 141,1 0-1,0 1 0,-1 0 0,1 0 1,0 1-1,0 1 0,0 0 1,1 0-1,15 1 0,-25 0 54,0 0 1,0 0-1,0 0 0,0 0 0,0 1 1,1-1-1,-1 0 0,0 0 1,0 1-1,0-1 0,0 1 0,0-1 1,0 1-1,0-1 0,0 1 1,0-1-1,0 1 0,0 0 0,-1 0 1,1-1-1,0 1 0,0 0 1,-1 0-1,1 0 0,0 0 0,-1 0 1,1 0-1,0 2 0,-1-1 26,0 0 0,0 1 0,0-1 0,0 0-1,0 1 1,-1-1 0,1 0 0,-1 1 0,1-1-1,-1 0 1,0 0 0,0 1 0,-1 1 0,-3 6 106,-1-1 1,0 0 0,0 0 0,-1 0 0,-10 9-1,8-9 81,-1 0 0,0-1 0,0-1 0,-1 1 0,0-2 0,0 1 0,0-2 0,-1 1 0,-24 6 0,17-10 566,44-7-726,-18 5-78,0 0-1,0 1 0,-1 0 0,1 0 0,0 0 0,0 1 0,-1 0 1,1 0-1,-1 1 0,12 6 0,-1 2-124,0 1 0,20 18 0,13 9-687,-44-35 756,-1-1 1,1 0-1,-1 0 0,1-1 1,0 0-1,0 0 1,0 0-1,0-1 0,0 0 1,1 0-1,-1 0 0,0-1 1,1 0-1,-1 0 1,0-1-1,0 1 0,1-1 1,10-4-1,-16 4 102,1 1 0,-1-1 0,0 0-1,0 0 1,-1 1 0,1-1 0,0 0 0,0 0-1,0 0 1,0 0 0,-1 0 0,1 0-1,-1 0 1,1-1 0,-1 1 0,1 0 0,-1 0-1,1 0 1,-1-1 0,0 1 0,0 0 0,0 0-1,0-1 1,0 1 0,0 0 0,0 0 0,0-1-1,0 1 1,-1-2 0,-13-38 738,11 35-643,-38-82 913,40 87-1067,1 1-1,0 0 1,0-1 0,0 1-1,-1 0 1,1 0-1,0-1 1,0 1 0,0 0-1,0-1 1,-1 1-1,1 0 1,0-1 0,0 1-1,0 0 1,0-1-1,0 1 1,0-1 0,0 1-1,0 0 1,0-1-1,0 1 1,0 0 0,0-1-1,0 1 1,0 0 0,1-1-1,-1 1 1,0 0-1,0-1 1,0 1 0,0 0-1,1-1 1,-1 1-1,0 0 1,0 0 0,1-1-1,-1 1 1,0 0-1,0 0 1,1-1 0,-1 1-1,0 0 1,1 0-1,-1 0 1,0 0 0,1-1-1,4 1-1556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1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193 125 12003,'46'-28'4299,"-45"27"-4227,-1 1 0,1-1 0,-1 1 1,1 0-1,0-1 0,-1 1 0,1 0 0,0-1 0,-1 1 0,1 0 0,0 0 0,-1 0 1,1-1-1,0 1 0,0 0 0,-1 0 0,1 0 0,0 0 0,-1 1 0,1-1 0,0 0 1,0 0-1,-1 0 0,1 0 0,0 1 0,-1-1 0,1 0 0,-1 1 0,1-1 0,0 0 1,-1 1-1,1-1 0,-1 1 0,1-1 0,-1 1 0,1-1 0,-1 1 0,1-1 0,-1 1 1,1 0-1,-1-1 0,0 1 0,0 0 0,1-1 0,-1 1 0,0 0 0,0-1 0,0 1 0,1 0 1,-1-1-1,0 1 0,0 0 0,0 0 0,0-1 0,-1 2 0,1 2 134,0 0-1,0-1 0,-1 1 1,1-1-1,-1 1 1,0-1-1,0 1 0,-3 6 1,-1-4-11,0 0 0,0-1 0,-1 1-1,1-1 1,-1 0 0,-1 0 0,1-1 0,-1 1 0,0-2 0,0 1 0,0-1 0,-14 5 0,14-6-94,1 0 1,-1 0 0,1-1-1,-1 0 1,0 0 0,1 0 0,-1-1-1,0 0 1,0-1 0,1 1-1,-1-1 1,0-1 0,1 1-1,-1-1 1,-8-4 0,11 4-81,0-1 0,1 0 0,-1 0 1,1 0-1,0 0 0,0 0 0,0-1 0,1 1 1,-1-1-1,1 0 0,0 0 0,0 0 1,0 0-1,0 0 0,1 0 0,-1 0 1,1-1-1,0 1 0,1 0 0,-1-1 0,1 1 1,0-1-1,0 1 0,0-1 0,0 1 1,1 0-1,1-7 0,-1 6-110,0 0 0,0 0 0,0 1 0,1-1 0,-1 0 0,1 0 0,0 1 0,1-1 0,-1 1-1,1 0 1,0 0 0,0 0 0,0 0 0,0 0 0,1 0 0,0 1 0,0 0 0,0 0 0,0 0 0,0 0 0,0 1 0,1-1 0,8-2 0,-7 4-193,1 0 0,-1 0 0,1 1 0,0 0 0,-1 1 0,1-1 0,-1 1 0,0 1 0,1-1 1,-1 1-1,0 0 0,10 5 0,32 15-2280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0 180 9034,'3'-9'689,"18"-70"6909,-21 77-7301,1 0 0,-1 1 1,1-1-1,-1 1 0,1-1 0,0 1 0,0 0 0,0-1 0,-1 1 1,3-2-1,-3 3-218,1-1 0,-1 1 0,0 0 0,1 0 0,-1-1 0,0 1 0,1 0 0,-1 0 0,1 0 0,-1-1 0,0 1 0,1 0 0,-1 0 0,1 0 0,-1 0 1,0 0-1,1 0 0,-1 0 0,1 0 0,-1 0 0,0 0 0,1 0 0,-1 0 0,1 0 0,-1 1 0,0-1 0,1 0 0,-1 0 0,1 0 0,-1 0 0,0 1 0,1-1 0,-1 0 0,0 0 0,1 1 0,-1-1 1,0 0-1,0 1 0,1-1 0,-1 0 0,0 1 0,0-1 0,0 0 0,1 1 0,-1-1 0,0 1 0,0-1 0,0 0 0,0 1 0,0 0 0,4 8 293,-1 0 0,0 0-1,0 0 1,-1 1 0,1 9 0,-3-13-310,1 1 0,0 0 1,1 0-1,-1-1 0,1 1 1,1-1-1,-1 1 0,1-1 1,0 0-1,0 0 1,1 0-1,0-1 0,4 6 1,-5-9-31,0 0 0,-1 0 0,1 0 1,0-1-1,0 1 0,0-1 0,0 0 1,0 1-1,0-1 0,0-1 0,1 1 0,-1-1 1,0 1-1,0-1 0,1 0 0,-1 0 1,0 0-1,0 0 0,1-1 0,-1 1 1,0-1-1,4-1 0,2-1 67,0-1 1,0 0-1,0 0 0,0 0 0,-1-1 1,8-7-1,-11 9-112,0-1 1,0 1-1,0-1 1,-1-1-1,0 1 1,0-1-1,0 1 1,0-1-1,-1 0 0,0 0 1,0-1-1,0 1 1,-1-1-1,0 1 1,0-1-1,0 0 1,-1 0-1,1 0 1,-2 0-1,1 0 0,-1 0 1,1 0-1,-2 0 1,1 0-1,-1 0 1,0 0-1,0 0 1,0 0-1,-1 0 1,0 0-1,-4-8 0,-15-23-3730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1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7922,'53'34'11269,"-56"-36"-11013,0 0 0,0-1 0,1 1 0,-1 0 0,0-1 0,1 1 0,0-1 0,0 0 0,0 0 0,0 0 0,0 0 0,0 0 0,1 0 0,0 0 0,-1-1 0,1 1 0,0-5 0,-3-5 115,2-1-1,-2-26 1,3 31-276,1-1-1,1 0 1,0 0 0,0 0 0,1 1 0,6-18 0,-8 24-120,1 0 0,0 0 0,0 1 0,1-1 0,-1 0 1,0 1-1,1-1 0,0 1 0,-1-1 0,1 1 0,0 0 0,1-1 0,-1 1 1,0 0-1,0 1 0,1-1 0,-1 0 0,1 1 0,0-1 0,-1 1 0,1 0 0,0 0 1,0 0-1,0 0 0,4-1 0,-5 2-20,-1 0-1,1 0 1,-1 0-1,1 0 1,-1 0-1,0 1 1,1-1-1,-1 0 1,1 1 0,-1-1-1,0 1 1,1-1-1,-1 1 1,0-1-1,0 1 1,1 0 0,-1 0-1,0 0 1,0 0-1,0 0 1,0 0-1,0 0 1,1 1-1,-1 1 6,0-1 1,0 0-1,0 1 0,0-1 0,0 1 0,-1-1 0,1 1 0,-1-1 0,0 1 0,0 0 0,0-1 0,0 4 0,0-1 34,-1 1-1,0-1 1,0 0 0,0 1-1,-1-1 1,1 0 0,-1 0-1,-1 0 1,1 0 0,-1 0-1,0-1 1,-3 6 0,3-7 99,0 0 1,0-1-1,-1 1 0,1-1 1,0 1-1,-1-1 1,0 0-1,1 0 1,-1-1-1,0 1 1,0-1-1,0 0 0,-4 1 1,7-2 211,28 6-469,131 51-1833,-144-50 1757,0-2 0,1 1 0,0-2 0,0 0 0,1-1 0,-1 0 0,1-1 0,-1-1 0,1 0 0,30-4 0,-44 3 274,-1 0 1,0 0-1,0 0 0,0-1 0,0 1 0,0 0 0,0-1 1,0 1-1,0-1 0,0 0 0,0 1 0,0-1 0,0 0 1,-1 1-1,1-1 0,0 0 0,0 0 0,-1 0 0,1 0 1,0 0-1,-1 1 0,1-1 0,0-2 0,-1 2 71,0-1 0,1 0 0,-1 0 0,0 1 0,0-1 0,-1 0 0,1 0 0,0 1 0,-1-1 0,1 0 0,0 1 0,-1-1 0,0 0 0,1 1 0,-1-1 0,0 1 0,-2-3 0,-3-5 131,-1 0-1,-1 1 1,0 0-1,0 0 1,-10-8-1,-8-6-1070,14 10-520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1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40 270 13235,'44'32'5113,"-41"-69"-3713,0-4-792,-3-4-304,-3-3-304,-3 1-312,-4 5-552,2 13-416</inkml:trace>
  <inkml:trace contextRef="#ctx0" brushRef="#br0" timeOffset="1">2 1 12787,'-2'0'5873,"13"1"-5201,30 4-432,49 0-104,-52-10-920,4 5-32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1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5 104 11883,'-4'68'4080,"4"-68"-4050,0 0-1,0 0 0,0 0 0,0 1 0,0-1 0,0 0 0,0 0 0,0 0 0,0 0 0,0 0 1,1 0-1,-1 1 0,0-1 0,0 0 0,0 0 0,0 0 0,0 0 0,0 0 0,0 0 0,0 0 1,1 0-1,-1 0 0,0 0 0,0 0 0,0 1 0,0-1 0,0 0 0,0 0 0,1 0 0,-1 0 1,0 0-1,0 0 0,0 0 0,0 0 0,0 0 0,1 0 0,-1 0 0,0 0 0,0 0 0,0-1 1,0 1-1,0 0 0,0 0 0,1 0 0,-1 0 0,0 0 0,0 0 0,0 0 0,0 0 0,0 0 1,0 0-1,0 0 0,0-1 0,1 1 0,-1 0 0,0 0 0,0 0 0,0 0 0,0 0 0,0 0 1,0 0-1,0-1 0,0 1 0,0 0 0,13-15 1168,12-22 733,32-74 1877,-50 102-3293,-8 13 223,1-3-601,0 5-193,3 14-193,0 0 0,1-1 0,8 23 0,-8-32-226,0-1-1,1 0 1,0 0 0,0-1 0,1 1 0,0-1 0,1 0 0,-1-1 0,2 1 0,-1-1 0,12 8-1,-14-11-119,10 9-2074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1 378 12115,'13'-3'4657,"20"3"-3017,9-4-1200,10 2-480,2-3-376</inkml:trace>
  <inkml:trace contextRef="#ctx0" brushRef="#br0" timeOffset="1">308 0 11602,'5'0'5162,"28"16"-1570,3-2-2119,21 8-593,-3-1-48,-7-10-888,2 0-704,-14-11-1193,-1 6-2992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28 183 9714,'-4'6'293,"1"-2"38,0 0 1,0 1 0,0 0-1,1-1 1,0 1-1,0 0 1,0 0 0,-1 8-1,3-12-266,0 0 0,0 0 0,0 0 0,0 0 0,0 0-1,0 0 1,1 0 0,-1 0 0,0 0 0,1-1 0,-1 1-1,1 0 1,-1 0 0,1 0 0,-1 0 0,1-1 0,-1 1-1,1 0 1,1 0 0,0 1 51,1 0 1,0-1-1,-1 1 1,1-1-1,0 0 0,0 1 1,0-1-1,4 0 0,10 4 294,1-2 0,-1 0 0,1-1 0,32-1 0,-41-1-309,-1 0 1,0-1 0,0-1-1,1 1 1,-1-1-1,0-1 1,0 0-1,-1 0 1,1 0 0,-1-1-1,1 0 1,9-7-1,-15 9-64,0 1-1,-1-1 0,1 1 0,0-1 1,-1 1-1,0-1 0,1 0 0,-1 0 1,0 1-1,0-1 0,0 0 0,0 0 1,0 0-1,0 0 0,-1-1 1,1 1-1,-1 0 0,1 0 0,-1 0 1,0 0-1,0-4 0,-1 2 35,1 1-1,-1-1 1,0 0 0,-1 1-1,1-1 1,-1 1-1,0 0 1,1 0 0,-1-1-1,-1 1 1,-3-4-1,-6-6 158,-1 1-1,0 1 0,-1 0 1,-16-10-1,28 20-215,-31-20 312,-32-24 615,65 44-930,0 1-1,0 0 1,-1 0-1,1-1 1,0 1-1,0 0 1,0 0 0,0-1-1,0 1 1,0 0-1,0-1 1,0 1-1,0 0 1,0 0-1,0-1 1,0 1-1,0 0 1,0-1 0,0 1-1,0 0 1,0-1-1,0 1 1,0 0-1,0 0 1,0-1-1,0 1 1,1 0-1,-1 0 1,0-1-1,0 1 1,0 0 0,0 0-1,1-1 1,-1 1-1,0 0 1,0 0-1,1 0 1,-1 0-1,0-1 1,0 1-1,1 0 1,-1 0 0,0 0-1,0 0 1,1 0-1,-1 0 1,0 0-1,1 0 1,-1 0-1,0 0 1,0 0-1,1 0 1,-1 0 0,0 0-1,1 0 1,21-5-17,-21 4 4,11-1-323,0 1-1,0 0 1,0 1 0,0 0 0,0 1 0,0 0-1,17 4 1,20 11-1320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158 297 9858,'0'-11'9569,"1"-6"-6550,-2 4-3191,-1-1-1,0 1 1,-1 0-1,-1 0 1,0 0 0,0 0-1,-2 0 1,-8-16-1,8 21-370,1-1 0,-1 1 0,-1 0 0,0 1 0,0 0 0,0 0 0,-1 1 0,0-1 0,0 2 0,-1-1 0,1 1 0,-15-6 0,23 11 564,-1 0-1,1 0 1,-1 0-1,1-1 1,-1 1 0,1 0-1,-1 0 1,1-1-1,-1 1 1,1 0 0,-1-1-1,1 1 1,0 0 0,-1-1-1,1 1 1,0-1-1,-1 1 1,1 0 0,0-1-1,-1 1 1,1-1-1,0 1 1,0-1 0,0 1-1,-1-1 1,1 1 0,0-1-1,0 0 1,0 1-1,0-1 1,0 1 0,0-1-1,0 1 1,0-1-1,0 1 1,0-1 0,0 1-1,1-1 1,-1 1 0,0-1-1,0 1 1,0-1-1,1 1 1,-1-1 0,0 1-1,1-1 1,-1 1-1,0-1 1,1 1 0,-1 0-1,1-1 1,-1 1-1,0 0 1,1-1 0,-1 1-1,1 0 1,-1 0 0,1-1-1,-1 1 1,1 0-1,3-2 194,-1-1 0,1 2 0,-1-1 0,1 0 0,0 1 0,-1-1 0,1 1 0,5-1 0,6 2 57,0 0 0,0 0-1,0 2 1,0 0-1,0 1 1,-1 0 0,1 1-1,-1 1 1,0 0-1,20 11 1,8 7-1158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12059,'8'17'1410,"1"0"1,18 25-1,-26-41-1357,-1-1-1,1 0 1,-1 1-1,1-1 1,-1 0 0,1 1-1,-1-1 1,1 0-1,-1 1 1,1-1-1,0 0 1,-1 0 0,1 0-1,-1 0 1,1 1-1,0-1 1,-1 0-1,1 0 1,0 0 0,-1 0-1,1-1 1,0 1-1,-1 0 1,1 0 0,-1 0-1,1 0 1,0-1-1,-1 1 1,1 0-1,-1 0 1,1-1 0,-1 1-1,1 0 1,-1-1-1,1 1 1,-1-1-1,1 1 1,-1-1 0,1 0-1,18-25 1185,-15 19-864,3-5 434,0-1 1,9-25-1,2-6 476,-5 4-222,-10 25-615,-3 14-419,0 1-1,1-1 1,-1 1 0,0-1 0,0 1 0,0-1-1,0 0 1,1 1 0,-1-1 0,0 1 0,0-1-1,1 1 1,-1-1 0,1 1 0,-1-1 0,0 1 0,1 0-1,-1-1 1,1 1 0,-1-1 0,1 1 0,-1 0-1,1 0 1,-1-1 0,1 1 0,-1 0 0,1 0-1,-1-1 1,1 1 0,0 0 0,-1 0 0,1 0 0,-1 0-1,1 0 1,0 0 0,-1 0 0,1 0 0,-1 0-1,1 0 1,-1 0 0,1 1 0,0-1 0,-1 0-1,1 0 1,-1 0 0,1 1 0,0 0 0,0-1 59,0 3 6,2 6-136,0 0-1,1 0 0,0-1 0,1 0 1,9 13-1,-3-4-100,-2-4-404,-1-1-1,2 0 1,0 0-1,0-1 1,15 12 0,3 3-2343,-12-11-1392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94 264 14203,'-93'-25'5585,"102"17"-3336,26 3-1657,-5-3-192,6 0-256,6 4-576,-4-3-1297,-3 3-1007</inkml:trace>
  <inkml:trace contextRef="#ctx0" brushRef="#br0" timeOffset="1">385 221 10890,'66'15'5049,"-66"-20"-1840,-4-5-1465,7-2-991,-3-9-177,-6-13-680,1-4-360,-13-8-601,0 8-375,-5 7-728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11146,'16'-3'4673,"15"3"-2736,23 3-961,9-3-152,11 5-528,10 6-584,-23-5-1088</inkml:trace>
  <inkml:trace contextRef="#ctx0" brushRef="#br0" timeOffset="1">505 130 16700,'53'71'6385,"-54"-96"-4561,-7-8-559,5 0-537,-5 0-424,11 17-1200,5 3-553,9 15-1247,8 7-305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48 11330,'3'-3'474,"24"-26"2225,-23 17-1256,-4 12-1376,0-1-1,-1 1 1,1 0-1,0 0 0,-1-1 1,1 1-1,-1 0 1,1 0-1,0-1 0,-1 1 1,1 0-1,0 0 1,-1 0-1,1 0 0,-1 0 1,1 0-1,-1 0 0,1 0 1,0 0-1,-1 0 1,1 0-1,-1 0 0,1 0 1,-1 0-1,1 0 1,0 0-1,-1 0 0,0 1 1,-7 1 205,1 0 0,-1 1 0,0 0 0,1 0 0,0 1 1,0 0-1,0 0 0,0 0 0,-9 10 0,1-1 123,0 1-1,-20 26 1,31-35-348,0 0 0,0 1 0,1-1 0,0 1 0,0 0 1,0 0-1,1 0 0,0 0 0,-2 9 0,3-13-48,1 0 0,0 0 0,0 0 0,0 0 1,0 0-1,0 0 0,0 0 0,0 0 0,1 0 0,-1 0 0,1 0 0,-1 0 0,1 0 0,0 0 0,0 0 0,0-1 0,0 1 1,0 0-1,0-1 0,1 1 0,-1 0 0,0-1 0,1 0 0,-1 1 0,1-1 0,0 0 0,-1 0 0,1 0 0,0 0 0,0 0 1,0 0-1,-1 0 0,4 0 0,3 1-30,0 0 0,0-1 0,0 0 0,1 0 0,-1-1 0,0 0 0,0-1 0,1 0 0,-1 0 0,0 0 0,0-1 0,0-1 1,14-5-1,10-6-226,55-34 0,-84 46 249,21-13 273,-1-2 0,-1-1 0,34-36 0,-49 47 37,6-7 1436,-9 17-794,-5 10-279,-1-5-675,2 1-1,-1-1 1,1 0-1,0 0 1,1 0 0,0 0-1,0 0 1,0 0 0,1 0-1,1 0 1,5 13-1,-6-16-339,1 1 0,0-1 0,1 0 0,-1 0-1,1 0 1,0-1 0,0 1 0,1-1-1,-1 0 1,9 6 0,18 6-2928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39 13931,'30'-34'5433,"-25"29"-2541,-4 7-1877,-3 6-146,-47 102 574,24-56-1450,-6 2 88,33-59-80,0 0 0,1 0 0,-1 0-1,1 0 1,0 0 0,0 1-1,0-1 1,1 1 0,5-4-1,35-14-81,-36 17 68,1 1 1,-1 0 0,1 0-1,-1 0 1,1 1 0,-1 0-1,16 1 1,0 3-486,35 7 1,-41-7 20,-7-1-293,0 0 0,1-1 0,-1-1 0,14 0 0,7-5-2884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12651,'23'0'4953,"6"5"-2945,6-3-2240,5-1-672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23621,'0'0'-19,"8"0"129,6 1-64,0 1 0,0 0 0,0 1 0,0 1 0,24 9 0,-23-8-34,1 1-15,46 18-121,-59-23 106,0 1 1,-1-1 0,1 1 0,0-1 0,-1 1 0,0 0 0,1 0-1,-1 0 1,0 0 0,0 0 0,0 1 0,0-1 0,0 1-1,-1-1 1,1 1 0,1 3 0,-3-3 15,0-1 1,0 1-1,0-1 0,0 0 0,0 1 0,0-1 1,-1 0-1,1 1 0,-1-1 0,1 0 1,-1 0-1,0 1 0,0-1 0,0 0 1,0 0-1,-1 0 0,1 0 0,-1 0 1,1 0-1,-1-1 0,-1 3 0,-39 31 70,19-21-71,0-2-1,0 0 0,-1-2 0,-1 0 0,-47 11 1,33-18-345,39-3 329,0 0 1,-1 0 0,1 0-1,0 0 1,-1 0-1,1 0 1,0 0-1,-1 0 1,1 0 0,0 0-1,-1 0 1,1 0-1,-1 0 1,1 0 0,0-1-1,0 1 1,-1 0-1,1 0 1,0 0-1,-1-1 1,1 1 0,0 0-1,0-1 1,-1 1-1,1 0 1,0 0 0,0-1-1,0 1 1,-1-1-1,2 0-28,-1 0 0,1 0 0,-1 0 0,1 0 0,-1 0 0,1 0 0,0 0 0,-1 1 0,1-1 0,0 0 0,0 0 0,0 1 0,0-1 0,-1 0-1,1 1 1,1-1 0,9-5-418,-1 1-1,1 0 0,0 1 1,0 0-1,1 1 1,-1 0-1,20-1 0,-22 2 120,48-6-1843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3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27 177 10754,'1'-1'4505,"3"-1"-2216,-9-7 3896,2-9-4897,-10-51-375,5 39-441,5 8-216,3 9-768,5 5-545,7 4-1335,3 4 239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40 12227,'-59'-39'4937,"59"44"-3113,0 3-624,7 12-223,-3 5-377,0 0-320,-3 2-792,-1-5-553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356 140 9266,'7'1'868,"0"1"0,0 0 0,0 0 0,0 0 0,0 1 0,-1 0 0,1 0 0,7 6 1,-9-5-639,-1-1 1,0 1 0,0 0 0,-1 1 0,1-1 0,-1 0 0,0 1 0,0 0 0,0 0 0,0 0 0,-1 0 0,0 0 0,0 0-1,-1 1 1,1-1 0,-1 1 0,1 8 0,-2-11-146,0 0-1,0 0 1,0 0-1,0 0 1,-1-1 0,1 1-1,-1 0 1,0 0-1,1 0 1,-1 0-1,-1-1 1,1 1 0,0 0-1,-1-1 1,-2 4-1,0-1 11,0 0 1,0-1-1,-1 1 0,1-1 0,-1 0 0,0-1 0,-6 4 1,-2 0-8,-1 0 1,0-1-1,0 0 1,-1-1 0,-17 3-1,9-3-30,0-1 0,0-2 0,0 0 0,-39-2-1,56 0-37,-1-1 0,0 0 0,0 0-1,1 0 1,-1-1 0,0 0-1,1 0 1,0 0 0,-1-1-1,1 0 1,0-1 0,1 1-1,-1-1 1,0 0 0,1-1-1,0 1 1,0-1 0,1 0 0,-1 0-1,-5-8 1,4 1-10,1-1 1,0 1-1,1-1 0,0 0 1,1 0-1,0 0 1,1 0-1,1-1 0,0-16 1,0 21-21,1-1 1,1 0 0,0 1-1,0-1 1,1 1 0,0-1 0,1 1-1,0 0 1,0 0 0,1 0-1,0 0 1,1 1 0,10-16-1,-12 21-13,0-1-1,1 1 1,0 0 0,0 0-1,0 0 1,0 1-1,0-1 1,0 1-1,1 0 1,-1 0 0,1 1-1,-1-1 1,1 1-1,0 0 1,0 0-1,0 0 1,-1 1 0,1 0-1,0 0 1,0 0-1,0 1 1,0-1-1,-1 1 1,1 0 0,0 0-1,-1 1 1,1 0-1,6 3 1,5 2-280,-1 1 0,0 0 0,-1 1 1,0 1-1,0 1 0,21 21 0,3 9-1315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90 287 9706,'73'22'3712,"-72"-22"-3634,0 0 0,-1 0 0,1 0 0,0 0 1,0 0-1,-1 0 0,1 0 0,0-1 0,0 1 1,-1 0-1,1 0 0,0 0 0,0-1 1,-1 1-1,1 0 0,0-1 0,-1 1 0,1-1 1,0 1-1,-1-1 0,1 1 0,-1-1 0,1 1 1,-1-1-1,1 0 0,-1 1 0,1-1 1,-1 0-1,1 0 0,4-23 972,-4 15-674,70-230 2542,-63 214-2875,-8 25-38,1 0-1,-1 0 1,0 0 0,0 0-1,1 0 1,-1 0 0,0 0-1,0 0 1,1 0-1,-1 0 1,0 0 0,0 0-1,1 0 1,-1 0 0,0 0-1,1 0 1,-1 0 0,0 0-1,0 0 1,0 0 0,1 0-1,-1 1 1,0-1 0,0 0-1,1 0 1,-1 0 0,0 0-1,0 0 1,0 1 0,1-1-1,-1 0 1,0 0-1,0 0 1,0 1 0,0-1-1,0 0 1,0 0 0,1 1-1,-1-1 1,0 0 0,0 0-1,0 1 1,-2 4 72,1 1 0,-1-1 0,-1 0-1,1 0 1,-1 0 0,0-1 0,0 1 0,0-1 0,0 1 0,-1-1 0,0 0-1,0 0 1,-5 3 0,-8 11 7,3-6-117,1-1-1,-2 0 1,1 0-1,-1-1 1,-1-1-1,0-1 1,0 0-1,-19 6 1,-9 4-1490,28-11-72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9274,'-10'7'4409,"-10"10"-1112,-7 8-2073,0 13-416,1 3 8,5 11-176,-1-8-144,3-4-319,17 5-97,2-10-281,11 0-255,23-2-568,-8-11-360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2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11034,'4'5'4617,"6"6"-2528,2 12-1073,-4 10-56,-1 15-256,-9 1-168,-11 3-199,-2 1-89,-12-10-144,5-1-168,-8-4-689,8-6-463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3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85 256 12259,'-76'56'3918,"67"-50"-1975,11-6-1182,9-11-43,-5-2-478,-1 1 0,0-1 0,0-1 0,-1 1 0,-1-1 0,0 1 0,-1-1 0,-1 0 0,0 0 0,0 0 0,-2 0 0,-3-24 1,24 56-83,-8-8-156,-6-4 0,90 77 133,-85-75-128,1 0 0,0-1 1,0 0-1,1 0 0,-1-2 1,1 1-1,17 3 1,-19-6-8,11 2 47,-22-5-37,1 0 0,-1 0 0,1 0 0,-1-1 0,1 1 0,-1 0-1,1 0 1,-1 0 0,1-1 0,-1 1 0,1 0 0,-1-1 0,1 1 0,-1 0 0,0-1 0,1 1 0,-1-1-1,0 1 1,1-1 0,-1 1 0,0-1 0,1 1 0,-1-1 0,0 1 0,0-1 0,0 1 0,0-1-1,1 1 1,-1-1 0,0 1 0,0-1 0,0 1 0,0-1 0,0 1 0,0-2 0,-1-5 108,0 0 0,0 0 1,-1-1-1,0 1 1,0 0-1,-1 0 0,-5-12 1,-5-10 270,9 16-238,0 0-1,1 0 1,0 0 0,-1-16 0,3 25-143,1 1 0,0 0 1,0 0-1,0-1 1,0 1-1,1 0 1,-1 0-1,1 0 0,0-1 1,0 1-1,0 0 1,0 0-1,1 0 1,-1 1-1,1-1 0,0 0 1,0 0-1,0 1 1,0-1-1,0 1 0,0 0 1,1-1-1,-1 1 1,4-1-1,-1-1-85,1 1-1,-1 1 1,1-1 0,0 1-1,0 0 1,0 1-1,0-1 1,0 1 0,0 0-1,0 1 1,1-1-1,-1 1 1,0 1 0,0-1-1,1 1 1,9 2-1,4 4-623,0 0-1,-1 1 0,32 17 0,13 7-660,-62-31 1379,0-1 1,0 1-1,0 0 0,-1 0 1,1 0-1,0 0 0,0 0 1,-1 0-1,1 1 0,-1-1 1,1 0-1,-1 1 0,0-1 1,1 1-1,-1 0 0,0-1 1,0 1-1,0 0 0,0 0 1,0-1-1,-1 1 0,1 0 1,-1 0-1,1 0 0,-1 0 1,0 0-1,1 0 0,-1 2 1,-1 1 90,0-1 0,0 0 0,0-1 0,0 1 0,0 0 0,-1 0 1,0 0-1,0-1 0,0 1 0,0-1 0,-1 1 0,1-1 0,-5 4 0,5-5-54,-1 0-1,1 1 1,-1-1-1,0 0 1,0 0-1,0-1 1,0 1-1,0-1 0,0 1 1,0-1-1,0 0 1,-1 0-1,1-1 1,-5 2-1,7-2-45,-1 0 1,1 0-1,0 0 0,-1 0 1,1 0-1,0-1 0,-1 1 0,1 0 1,0-1-1,-1 1 0,1 0 1,0-1-1,0 0 0,0 1 1,-1-1-1,1 0 0,0 1 1,0-1-1,0 0 0,0 0 0,0 0 1,0 0-1,0 0 0,1 0 1,-1 0-1,0 0 0,1-1 1,-1 1-1,0 0 0,1 0 1,-1-1-1,1 1 0,0 0 0,-1-1 1,1 1-1,0 0 0,0-1 1,0-1-1,0-3-168,0-1-1,0 0 1,0 0-1,1 1 1,0-1-1,0 1 1,1-1 0,0 1-1,4-10 1,7-7-1253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3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10882,'6'65'5201,"2"-79"-1472,-2-10-2809,-1-4-327,-2-13-345,-3 4-304,-2 1-617,1 5-439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125 267 13091,'60'8'6241,"-56"-21"-2232,-4-7-1905,4 0-423,-9-8-777,2-3-288,-5 0-800,-3-2-376,-5 7-856,-5-2-577,-5 10-839,-6 2-569</inkml:trace>
  <inkml:trace contextRef="#ctx0" brushRef="#br0" timeOffset="1">13 1 15283,'-13'2'5994,"60"4"-4170,5-1-384,1 0-632,1 0-199,-18-1-825,-4 1-577,-20 3-1543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3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38 11410,'-73'-37'4986,"86"37"-1842,13 3-2208,6-2-143,4-1-289,8 2-320,2-2-496,1 3-473,-4 2-2111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3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8546,'11'9'761,"-7"-4"-303,1-1 1,0 0 0,0 0 0,0 0 0,12 5 0,-15-8-339,-1-1 0,1 1 0,-1-1 0,1 0 0,-1 1 0,1-1 1,0 0-1,-1 0 0,1 0 0,-1 0 0,1 0 0,0-1 0,-1 1 0,1 0 1,-1-1-1,1 1 0,-1-1 0,1 0 0,-1 1 0,1-1 0,-1 0 0,0 0 1,1 0-1,-1 0 0,0 0 0,0 0 0,0 0 0,2-3 0,7-8 503,0 0-1,-1-1 1,0 0-1,-1-1 0,-1 0 1,10-24-1,-14 31-340,1-1 0,-1 1-1,1 0 1,7-8 0,5-10 691,-12 23-120,-2 11-405,1 20-327,-2-16-227,1 1-119,0 1 0,1-1-1,1-1 1,1 1-1,0 0 1,10 19 0,31 44-4067,-36-63 1574</inkml:trace>
  <inkml:trace contextRef="#ctx0" brushRef="#br0" timeOffset="1">141 180 12347,'19'-3'4457,"23"-4"-3609,6 6-568,-10 2-336,-4 2-600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3:3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12155,'20'0'5097,"17"0"-2289,54 3-1527,18-1-105,28-5-48,13 0-152,14-4-456,11 4-136,-11 3-208,-27-5-176,-54 2-384,-27 2-216,-39-4-168,-3 6 80,-20 1 88,-7-2-168,-9 5-473,-8-4-343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43.8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26 6097,'0'1'5572,"5"8"-4993,29 40-218,-22-34-325,-11-14-27,1 0 0,-1 1 0,0-1 0,0 0 0,0 1 0,0-1 0,0 1 0,0 0 0,0-1 0,-1 1 0,1-1 0,0 1 0,-1 0 0,0 0 0,1-1 0,-1 1 0,0 0 0,0 0 0,0 0 0,0-1 0,0 1 0,0 0 0,0 0 0,-1-1 0,0 3 0,-1-1 108,0-1 1,0 0-1,0 0 1,0 0-1,0 0 1,-1-1 0,1 1-1,-1 0 1,1-1-1,-1 0 1,-3 2-1,-8 4 899,11-6-873,0 1 0,0-1 1,0-1-1,-1 1 1,1 0-1,0-1 1,0 1-1,-1-1 0,1 0 1,0 0-1,-1-1 1,1 1-1,0-1 1,0 1-1,0-1 0,-1 0 1,1 0-1,0 0 1,0-1-1,0 1 1,0-1-1,1 1 0,-1-1 1,0 0-1,1 0 1,-1-1-1,1 1 1,0 0-1,0-1 0,-4-5 1,6 7-134,-1-1 0,1 0 0,0 1 0,0-1 0,0 0 0,0 1 0,0-1-1,0 0 1,1 1 0,-1-1 0,1 0 0,-1 1 0,1-1 0,-1 1 0,1-1 0,0 1 0,0-1 0,0 1 0,0 0 0,0-1 0,0 1 0,0 0 0,0 0 0,0-1 0,1 1 0,-1 0 0,0 0-1,1 1 1,-1-1 0,1 0 0,-1 0 0,1 1 0,-1-1 0,1 1 0,0-1 0,1 0 0,4 0 31,1 0 1,-1 1-1,0-1 1,0 1-1,0 1 1,0-1-1,9 3 1,-12-3-22,-1 1 0,1 0 0,0 0 0,0 0 0,0 1-1,-1 0 1,1-1 0,-1 1 0,1 0 0,-1 1 0,0-1 0,0 0 0,5 6 0,-7-7-2,-1 0 0,1 0 0,0 0 0,-1 0 0,0 0 0,1 1 0,-1-1 0,0 0 0,1 0 0,-1 0 0,0 0 0,0 0 0,0 1 0,0-1 0,0 0 0,0 0 0,0 0 0,0 0 0,-1 1 0,1-1 0,0 0 0,-1 0 0,1 0 0,-1 0 0,1 0 0,-1 0 0,0 0 0,1 0 0,-2 1 0,0 0 48,1 0 0,-1 0-1,0 0 1,0-1 0,0 1 0,0 0 0,0-1 0,0 0 0,0 1-1,0-1 1,0 0 0,-5 1 0,2-1 56,0 1 0,0-2 1,-1 1-1,1-1 0,0 1 0,0-2 0,0 1 0,-1 0 1,1-1-1,0 0 0,0 0 0,0-1 0,0 1 0,-6-4 1,8 3-91,-1 0 1,1 0-1,0 0 1,1-1-1,-1 1 0,0-1 1,1 0-1,-1 1 1,1-1-1,0 0 1,0 0-1,0-1 1,0 1-1,1 0 1,-1-1-1,1 1 1,0-1-1,0 1 1,0-1-1,0 0 1,0-5-1,1 4-27,-1 1 0,1-1 0,0 0 0,0 0 0,0 0 0,1 0 0,0 0 0,0 1-1,0-1 1,3-7 0,-3 10-7,0 1 0,0-1-1,1 0 1,-1 0 0,1 1-1,-1-1 1,1 1 0,-1-1-1,1 1 1,0-1-1,0 1 1,0 0 0,0 0-1,0 0 1,0 0 0,0 0-1,0 1 1,0-1 0,0 1-1,1-1 1,-1 1 0,0 0-1,0 0 1,0 0 0,1 0-1,1 0 1,2 1-8,0 0 0,0 0 0,0 1 0,0-1 1,-1 1-1,1 1 0,-1-1 0,1 1 0,-1 0 0,0 0 0,0 0 1,0 1-1,-1 0 0,1 0 0,-1 0 0,0 0 0,4 6 0,-6-8 7,0 1 0,0-1 0,0 1-1,-1-1 1,1 1 0,-1-1 0,0 1-1,0 0 1,0 0 0,0 0 0,0 0-1,-1 0 1,1-1 0,-1 1 0,0 0-1,1 0 1,-2 0 0,1 0-1,0 0 1,0 0 0,-1 0 0,0 0-1,0 0 1,0 0 0,0 0 0,0-1-1,0 1 1,-1 0 0,1-1 0,-1 1-1,0-1 1,1 1 0,-1-1 0,0 0-1,-4 3 1,1-2 30,0 1-1,0-1 0,0 0 1,-1-1-1,1 0 0,-1 0 1,0 0-1,1 0 1,-1-1-1,0 0 0,0 0 1,0 0-1,0-1 0,-8 0 1,6-1 48,0 1 0,1-1-1,-1 0 1,0-1 0,1 1 0,0-2 0,-1 1 0,1-1-1,0 0 1,-13-8 0,18 10-66,0-1-1,0 0 1,-1 0-1,1 0 1,1 0 0,-1-1-1,0 1 1,0 0-1,1-1 1,-1 1 0,1-1-1,0 0 1,0 1-1,0-1 1,0 0-1,0 0 1,1 0 0,-1 0-1,1 1 1,0-1-1,0 0 1,0 0 0,0 0-1,0 0 1,1 0-1,-1 0 1,1 0-1,0 1 1,0-1 0,0 0-1,2-4 1,0 2-21,0-1 1,0 0 0,0 1-1,1 0 1,0 0-1,0 0 1,0 0-1,1 0 1,0 1 0,0 0-1,0 0 1,0 0-1,9-4 1,-7 5-14,0 1 0,0 0 0,0 0 0,0 0 0,0 1 0,1 0-1,-1 0 1,0 1 0,0 0 0,1 0 0,-1 1 0,0 0 0,0 0 0,1 1 0,-1 0 0,9 4 0,-11-4-4,0 0 1,-1 0-1,1 0 1,-1 1 0,1 0-1,-1 0 1,0 0-1,0 1 1,-1-1-1,1 1 1,-1 0-1,1 0 1,-1 0-1,0 0 1,-1 1-1,1-1 1,-1 1-1,0 0 1,0-1-1,0 1 1,-1 0-1,1 0 1,0 10-1,-2-13 24,0 1 0,0 0 0,0-1 0,0 1 0,0-1 0,-1 1 0,0 0 0,1-1 0,-1 1 0,0-1 0,0 0 0,0 1 0,0-1 0,-1 0 0,1 1 0,0-1 0,-4 3 0,2-2 16,-1 1 0,0-1 0,0 0 1,0-1-1,0 1 0,0-1 1,0 0-1,-1 0 0,-4 2 1,-4-1 82,0 1 0,0-2 0,0 0-1,0 0 1,0-1 0,-17-2 0,21 0 2,0 0-1,0-1 0,0 0 1,0-1-1,1 0 0,-1 0 1,1-1-1,0 0 1,-13-9-1,19 12-87,0 0 0,-1-1 1,1 1-1,1 0 0,-1-1 1,0 0-1,0 1 0,1-1 0,-1 0 1,1 0-1,-1 0 0,1 0 1,0 0-1,0 0 0,0-1 0,0 1 1,0 0-1,0-1 0,0 1 1,1 0-1,0-1 0,-1 1 1,1-1-1,0 1 0,0 0 0,0-1 1,0 1-1,1-1 0,-1 1 1,1 0-1,-1-1 0,1 1 0,0 0 1,0-1-1,0 1 0,0 0 1,0 0-1,1 0 0,-1 0 0,1 0 1,2-3-1,1 0-19,1 0 1,-1 1-1,1 0 1,1-1-1,-1 2 0,0-1 1,1 1-1,0 0 1,0 0-1,0 1 0,0 0 1,0 0-1,0 1 0,1 0 1,10-1-1,-8 1-44,-1 1-1,1 0 1,0 0-1,0 1 1,0 0-1,0 1 1,0 0-1,0 1 1,-1 0-1,18 8 1,-25-10 20,-1 0-1,1 0 1,0 0 0,0 0 0,-1 0-1,1 1 1,0-1 0,-1 1 0,1-1-1,-1 1 1,0 0 0,0-1 0,1 1-1,-1 0 1,1 3 0,-2-4 3,0 1-1,1-1 1,-1 0 0,0 1 0,0-1-1,0 0 1,0 0 0,-1 1 0,1-1-1,0 0 1,-1 0 0,1 1 0,0-1-1,-1 0 1,1 0 0,-1 0 0,0 0-1,1 0 1,-2 2 0,-2 1-176,-1 1 0,0-1 0,1 1 0,-1-1 0,-1-1 0,1 1 0,-1-1 0,-6 3 0,-19 10-1221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45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2086 8930,'0'0'4565,"12"6"-2903,6 2-1293,1 0 0,36 9 1,-45-14-243,0-1-1,1-1 1,-1 0 0,0 0 0,1-1-1,12-1 1,15 0 171,111-1 425,160-22-1,-286 22-680,80-13 177,-1-5 0,119-40 0,-218 60-210,104-35 595,129-59 0,98-68-101,-124 57-518,27-12 27,131-62 2,39-35-13,-285 149 22,144-55 1,-87 42-15,522-217-29,-10 76 89,-541 181-49,307-64-1,457-15 661,-744 98-741,275-10 107,5 28 82,87-4-44,-415-1-13,115-1 43,-185 7-82,0 4-1,76 13 0,-119-15-10,25 5-10,-32-7 8,-1 1 0,1-1 0,-1 1 0,1-1 0,-1 1-1,0-1 1,1 1 0,-1 0 0,1 0 0,-1 0-1,0 0 1,0 0 0,0 0 0,1 0 0,0 1 0,-2-1-24,0-1 0,0 0 1,0 0-1,0 0 0,0 0 1,0 0-1,0 0 0,0 0 1,0 1-1,0-1 0,0 0 1,0 0-1,0 0 0,0 0 1,0 0-1,0 0 0,0 1 1,0-1-1,0 0 0,0 0 1,0 0-1,0 0 0,0 0 1,0 0-1,0 0 0,0 0 1,0 1-1,0-1 0,0 0 1,0 0-1,-1 0 0,1 0 1,0 0-1,0 0 0,0 0 1,0 0-1,0 0 0,0 0 1,0 0-1,0 0 0,-1 1 1,1-1-1,0 0 0,0 0 1,0 0-1,0 0 0,0 0 1,0 0-1,0 0 0,-1 0 1,1 0-1,0 0 0,0 0 0,0-1 1,0 1-1,0 0 0,0 0 1,0 0-1,-1 0 0,1 0 1,0 0-1,0 0 0,0 0 1,0 0-1,0 0 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46.4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7 12211,'-36'0'1868,"25"0"-655,-1 0 0,1 0 0,0-1-1,-21-5 1,71 25 5419,49 37-5700,-49-31-457,-16-11-401,-15-10-62,0 1 1,0-1-1,-1 2 1,0-1-1,0 1 1,11 11-1,-17-15-7,1 0 0,-1 0-1,0 0 1,0 0-1,0 0 1,-1 0 0,1 1-1,0-1 1,-1 0 0,1 1-1,-1-1 1,0 0-1,0 0 1,0 1 0,0-1-1,0 0 1,0 1 0,-1-1-1,1 0 1,-1 1-1,0-1 1,1 0 0,-1 0-1,0 0 1,0 0 0,-1 0-1,1 0 1,0 0 0,-1 0-1,1 0 1,-3 2-1,-15 17 103,-1 0 0,0-2-1,-2 0 1,-30 21 0,-32 26-35,83-65-155,0-1 0,1 0-1,-1 0 1,0 1 0,1-1 0,-1 1 0,0-1 0,1 0 0,-1 1-1,1-1 1,-1 1 0,1 0 0,-1-1 0,1 1 0,0-1 0,-1 1 0,1 0-1,0-1 1,-1 1 0,1 0 0,0-1 0,0 1 0,0 0 0,-1-1-1,1 1 1,0 0 0,0 0 0,0-1 0,0 1 0,0 0 0,0-1-1,0 1 1,1 0 0,-1 0 0,0-1 0,0 1 0,0 0 0,1-1-1,-1 1 1,1 0 0,2 2-2872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47.9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247 5 9306,'-11'-2'1882,"0"1"-1,0 0 1,-19 1-1,22 1-1584,0 0 1,0 1-1,0 0 0,1 0 1,-1 0-1,0 1 0,1 0 0,0 1 1,0 0-1,0 0 0,0 0 1,1 1-1,-1 0 0,1 0 0,0 1 1,-5 6-1,4-5-145,1 1 1,0 0-1,1 0 0,-1 1 0,2 0 1,-1-1-1,1 2 0,-5 17 1,7-22-140,1 0 0,0 1-1,1-1 1,-1 1 0,1-1 0,0 1 0,0-1 0,1 1 0,0-1 0,0 0 0,0 1 0,0-1 0,1 0 0,0 0 0,0 0 0,0 0-1,1 0 1,3 6 0,-1-5-14,0 0-1,1 0 1,-1 0-1,1 0 1,0-1 0,0 0-1,1 0 1,-1-1-1,1 0 1,0 0-1,15 5 1,-10-4 17,1-2 0,0 0 0,0 0 0,0-1 1,0-1-1,24 0 0,-13-3 21,-1-1-1,1 0 1,0-2 0,-1 0 0,0-2-1,0-1 1,35-17 0,-51 22-18,53-31 88,-55 31-59,0 0 0,-1-1 0,1 0-1,-1 0 1,0 0 0,0 0 0,-1 0-1,1-1 1,3-7 0,-7 12-40,0 0 0,1 0-1,-1 0 1,0-1 0,0 1 0,0 0 0,0 0-1,0 0 1,0-1 0,0 1 0,0 0 0,0 0-1,0-1 1,0 1 0,0 0 0,0 0 0,0 0 0,0-1-1,0 1 1,0 0 0,0 0 0,0 0 0,0-1-1,0 1 1,-1 0 0,1 0 0,0 0 0,0-1 0,0 1-1,0 0 1,0 0 0,-1 0 0,1 0 0,0-1-1,0 1 1,0 0 0,0 0 0,-1 0 0,1 0 0,0 0-1,-13-3 90,-11 5-441,2 7-1755,20-4-156,13-2 44,13-1 201,60 5 714,-58-5 3619,1-2 1,45-5 0,-65 4-1886,0 0 1,0 1 0,0 0 0,0 1 0,0-1-1,0 1 1,9 3 0,-14-4-355,-1 0-1,0 1 0,0-1 1,1 1-1,-1 0 1,0-1-1,0 1 1,0 0-1,0 0 1,0-1-1,0 1 1,0 0-1,0 0 0,0 0 1,0 0-1,0 0 1,0 0-1,0 2 1,-1-2-10,0 1 1,1-1 0,-1 1-1,0-1 1,0 1-1,0-1 1,-1 1 0,1-1-1,0 1 1,0-1-1,-1 0 1,1 1 0,-1-1-1,1 1 1,-1-1-1,0 0 1,1 0 0,-1 1-1,0-1 1,-2 2-1,-2 4 103,0-1 0,-1 0 0,0 0 0,0 0 0,0-1 0,-1 0 0,0 0 0,0-1 0,0 1 0,0-1 0,-1-1 0,0 0-1,0 0 1,0 0 0,0-1 0,-11 2 0,12-4-124,1 1 0,0-1 0,-1 0 0,1 0 0,0 0 0,-1-1 0,1 0 0,0 0 0,0-1 1,0 0-1,0 0 0,0 0 0,0-1 0,0 0 0,1 0 0,0 0 0,-1-1 0,1 0 0,0 0 0,1 0 0,-1 0 0,-4-6 0,6 6-54,1-1-1,-1 1 1,1 0 0,0-1-1,0 1 1,0-1 0,0 1-1,1-1 1,0 0 0,0 0-1,0 1 1,1-1 0,0 0-1,0 0 1,0 0 0,0 0-1,1 0 1,-1 0 0,1 1-1,1-1 1,-1 0 0,1 1 0,-1-1-1,1 1 1,1-1 0,-1 1-1,6-8 1,-4 7-92,-1 0 1,1 0 0,1 0-1,-1 0 1,1 1 0,-1-1-1,1 1 1,0 1-1,1-1 1,-1 1 0,1 0-1,-1 0 1,1 0-1,0 1 1,0 0 0,0 0-1,1 1 1,-1-1-1,0 1 1,1 1 0,8-1-1,-6 2-341,0 1 1,0-1-1,-1 2 0,1-1 1,-1 1-1,0 0 0,0 1 1,0 0-1,14 9 0,3 6-3665,34 32 0,-3-3-971,-41-25 13867,-21-31-5088,5-12-3497,1 6 188,0 13-394,-2-25 393,2-1 1,0 1 0,2-1-1,10-46 1,-8 65-15,0 11-207,2 13-101,-6-14-57,5 14 41,-1-3-88,0 1 1,1-1-1,0 0 0,1 0 1,8 12-1,-13-22 7,1-1 0,0 0 0,-1 1 0,1-1 0,0 0-1,0 0 1,0-1 0,0 1 0,1 0 0,-1-1 0,0 1 0,1-1 0,-1 0 0,1 1-1,-1-1 1,1-1 0,0 1 0,0 0 0,-1-1 0,1 1 0,0-1 0,0 0-1,-1 0 1,1 0 0,0 0 0,0 0 0,0-1 0,-1 1 0,1-1 0,0 1 0,-1-1-1,4-2 1,2-1 42,-1 0 0,0-1-1,1 0 1,-1 0 0,-1-1 0,1 0-1,-1 0 1,0-1 0,-1 0-1,0 0 1,0 0 0,0 0-1,-1-1 1,0 0 0,0 0 0,-1 0-1,4-12 1,-7 20-8,0 1 0,0-1 0,0 0 0,0 0 1,0 0-1,1 0 0,-1 0 0,0 1 0,0-1 0,0 0 0,0 0 0,1 0 0,-1 0 0,0 0 1,0 0-1,0 0 0,0 0 0,1 0 0,-1 1 0,0-1 0,0 0 0,0 0 0,1 0 0,-1 0 0,0 0 1,0 0-1,0 0 0,1 0 0,-1 0 0,0-1 0,0 1 0,0 0 0,1 0 0,-1 0 0,0 0 1,0 0-1,0 0 0,1 0 0,-1 0 0,0-1 0,0 1 0,0 0 0,0 0 0,0 0 0,1 0 1,-1 0-1,0-1 0,0 1 0,0 0 0,0-1 0,10 35 241,-1-5-173,-7-22-127,1 1 0,0-1 0,0-1 0,1 1-1,0 0 1,0-1 0,1 0 0,0 0 0,0 0 0,0-1-1,0 1 1,1-1 0,0-1 0,0 1 0,0-1 0,1 0-1,0 0 1,0-1 0,-1 0 0,2 0 0,-1-1 0,8 3-1,-4-4-84,0 0 0,0 0-1,0-1 1,-1 0-1,1-1 1,0 0 0,0-1-1,19-5 1,-25 5 78,-1 1 1,0-1-1,0 1 0,0-1 1,0-1-1,0 1 1,0 0-1,-1-1 0,1 0 1,-1 0-1,0 0 1,0 0-1,0 0 1,0-1-1,0 0 0,-1 1 1,1-1-1,-1 0 1,0 0-1,0 0 1,-1 0-1,1-1 0,-1 1 1,2-9-1,-4 13 41,1 0-1,0 0 0,0 0 1,0 1-1,0-1 1,0 0-1,0 0 1,0 0-1,-1 0 0,1 0 1,0 0-1,0 0 1,0 0-1,0 0 0,0 0 1,0 0-1,-1 0 1,1 0-1,0 0 1,0 0-1,0 0 0,0 0 1,0 0-1,0 0 1,0 0-1,-1 0 0,1 0 1,0 0-1,0 0 1,0-1-1,0 1 1,0 0-1,0 0 0,0 0 1,-1 0-1,1 0 1,0 0-1,0 0 1,0 0-1,0 0 0,0-1 1,0 1-1,0 0 1,0 0-1,0 0 0,0 0 1,0 0-1,0 0 1,0-1-1,0 1 1,0 0-1,0 0 0,0 0 1,0 0-1,0 0 1,0 0-1,0-1 0,0 1 1,0 0-1,0 0 1,0 0-1,0 0 1,0 0-1,0 0 0,0-1 1,0 3-1,1-1 1,-1 0-1,0 0 0,0 1 1,1-1-1,-1 0 1,1 0-1,-1 0 0,1 0 1,0 0-1,-1 0 1,1 0-1,0 0 1,0 0-1,0 0 0,-1 0 1,1 0-1,0 0 1,2 1-1,35 27 3,-37-28 16,1 0 1,0 0-1,0 0 1,-1-1 0,1 1-1,0-1 1,0 1-1,0-1 1,0 0-1,0 0 1,0 0 0,0 0-1,0 0 1,-1 0-1,1 0 1,0-1-1,0 1 1,0-1 0,0 1-1,0-1 1,-1 0-1,4-1 1,-2 0-229,0 0 1,1 0-1,-1-1 1,0 1-1,0-1 0,-1 0 1,1 0-1,4-5 1,-7 6-1387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48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51 14691,'14'-7'5881,"9"-7"-4112,14-1-281,-1 7-536,0 2-448,4 6-744,-10 1-432,-14 4-968</inkml:trace>
  <inkml:trace contextRef="#ctx0" brushRef="#br0" timeOffset="1">0 215 14515,'7'-5'5769,"3"-1"-3552,14 2-865,12-2-384,0 3-264,9 1-1040,-8 2-728,7 5-4905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48.6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0 230 11506,'51'38'9234,"-51"-48"-7401,-3 2-145,6-18-760,7 0-295,-14-18-649,-5-8-545,-9 1-1103,-12 1-664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48.9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12483,'26'3'5545,"44"0"-2256,6-1-1081,0-2-672,-7 0-415,-21 0-801,-7 0-440,5 10-1137,-7-9-927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22 227 10834,'-3'-7'6610,"2"-10"375,-1-6-4384,0-7-1577,2-5-344,-4-3-728,-2 2-504,3 9-1392,4 13-905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49.3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36 352 13067,'-1'0'652,"0"0"0,0 0 0,0 0 0,0 0-1,0 0 1,1-1 0,-1 1 0,0 0 0,-4-4 3912,3 3-3912,-8-16 2398,1-21-2325,8 26-627,1-1 0,0 0 0,1 1 0,0-1 0,1 0 0,1 1 0,0 0 0,1-1 0,0 1 0,1 0 0,8-16 0,-7 18-135,-1 0-1,1 1 1,1-1 0,0 1 0,0 1-1,0-1 1,1 1 0,1 1 0,-1-1-1,1 1 1,1 1 0,-1 0 0,14-7-1,-21 12-25,1 0-1,-1 0 0,1 1 0,0-1 0,0 0 0,-1 1 0,1 0 1,0-1-1,0 1 0,0 0 0,-1 1 0,1-1 0,0 0 0,0 1 1,0-1-1,4 3 0,-6-2 22,0-1 1,1 1-1,-1 0 1,0 0-1,0 0 1,0 0-1,0 0 1,0 0-1,0 0 1,0 0-1,-1 0 0,1 1 1,0-1-1,0 0 1,-1 1-1,1-1 1,-1 0-1,0 1 1,1-1-1,-1 0 1,0 1-1,0-1 0,1 1 1,-1-1-1,0 1 1,-1-1-1,1 0 1,0 1-1,0-1 1,-1 1-1,1-1 1,0 0-1,-2 3 1,-1 4-54,-1 0 0,0 0 1,-1 0-1,0 0 1,0-1-1,0 0 0,-1 0 1,0 0-1,-1-1 0,-11 9 1,-10 8 143,-37 20 1,58-39-14,-16 8 122,2 0 888,22-8-582,14-3-274,81-5-53,-3-1-445,0 3-1,0 5 1,93 15 0,-177-16 333,0 1 1,-1 0-1,1 0 1,-1 0-1,0 1 1,15 10-1,-21-13 2,-1 0-1,1 0 0,0 0 1,-1 1-1,1-1 1,-1 1-1,0-1 0,1 1 1,-1 0-1,0-1 0,0 1 1,0 0-1,0 0 0,0 0 1,0 3-1,-1-4 6,0 1 0,0-1-1,0 1 1,0-1 0,-1 1-1,1-1 1,-1 1 0,1-1-1,-1 1 1,1-1 0,-1 0-1,0 1 1,0-1 0,1 0-1,-1 0 1,0 1 0,0-1-1,0 0 1,0 0 0,-1 0-1,1 0 1,0 0-1,0-1 1,-2 2 0,0 0 22,0 0 1,0 0-1,0-1 1,0 1-1,0-1 1,0 0-1,-1 0 1,1 0-1,0 0 1,-1-1-1,1 1 1,0-1-1,-1 0 1,1 0-1,-1 0 1,1-1-1,0 1 1,-1-1-1,1 1 1,0-1-1,-1 0 1,1-1-1,0 1 1,0 0-1,0-1 1,0 0-1,0 1 1,0-1-1,1-1 0,-1 1 1,-3-4-1,1 1-11,-1-1-1,1 0 1,0 0-1,0 0 1,1-1-1,0 0 0,0 0 1,1 0-1,0 0 1,0 0-1,1-1 1,-4-12-1,6 19-47,-1-4-146,0-1 0,0 1 0,1-1 0,-1 1 0,1-1 0,1 0 0,-1 1 0,1-1 0,0 1 0,3-11 0,-4 15 50,1 1 0,0-1-1,0 0 1,-1 0 0,1 1-1,0-1 1,0 1 0,0-1-1,0 1 1,0-1 0,0 1-1,0 0 1,0-1 0,0 1-1,0 0 1,0 0 0,0 0-1,0 0 1,0 0 0,0 0-1,1 0 1,-1 0 0,0 0 0,0 0-1,0 0 1,0 1 0,0-1-1,0 0 1,0 1 0,1 0-1,2 0-372,27 8-2177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49.7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0 123 11851,'10'-11'1148,"-8"9"-862,0 0 0,0 0 1,0 0-1,0 0 1,0 0-1,0-1 0,-1 1 1,1-1-1,-1 1 0,1-1 1,-1 0-1,0 1 0,0-1 1,0 0-1,-1 0 0,1 0 1,-1 0-1,1 0 1,-1 1-1,0-1 0,0 0 1,0 0-1,-1 0 0,0-5 1,-5-20 3198,6 28-3445,0 0-1,0 0 1,0 0-1,0 0 1,0 0 0,0-1-1,0 1 1,0 0-1,0 0 1,0 0 0,0 0-1,0 0 1,0 0-1,0 0 1,0-1-1,0 1 1,0 0 0,0 0-1,0 0 1,0 0-1,0 0 1,0 0-1,0 0 1,0 0 0,0-1-1,0 1 1,0 0-1,1 0 1,-1 0 0,0 0-1,0 0 1,0 0-1,0 0 1,0 0-1,0 0 1,0 0 0,0 0-1,1 0 1,-1 0-1,0 0 1,0 0-1,0 0 1,0 0 0,0 0-1,0 0 1,1 0-1,-1 0 1,0 0 0,0 0-1,0 0 1,0 0-1,12 11 843,3 8-748,1 1 1,2-2-1,0 0 1,0-1-1,2-1 1,0-1-1,1-1 0,0 0 1,29 12-1,-41-87 1319,-8 54-1503,1 0 1,0 0 0,0 0-1,1 0 1,0 0 0,0 1 0,0 0-1,1-1 1,0 1 0,0 0 0,1 1-1,0-1 1,0 1 0,0 0-1,1 0 1,-1 1 0,1-1 0,0 1-1,0 0 1,1 1 0,-1 0-1,1 0 1,0 0 0,0 1 0,0 0-1,0 0 1,0 1 0,0 0-1,0 0 1,1 0 0,-1 1 0,0 0-1,0 1 1,1 0 0,-1 0-1,0 0 1,0 1 0,0 0 0,0 0-1,0 1 1,-1 0 0,10 5-1,5 6-270,-2 1-1,0 1 1,0 0-1,-2 2 1,28 34-1,-43-50 338,0 1-1,0-1 0,0 0 0,-1 1 0,1-1 0,-1 1 1,0 0-1,0 0 0,0-1 0,0 1 0,0 0 0,-1 0 1,1 0-1,-1 3 0,0-4 27,-1 0-1,1 0 1,0 0-1,-1 0 1,0-1 0,1 1-1,-1 0 1,0-1 0,0 1-1,0 0 1,0-1-1,0 1 1,0-1 0,-1 0-1,1 1 1,0-1 0,-1 0-1,1 0 1,-1 0-1,0 0 1,1 0 0,-1 0-1,-2 1 1,-2 0 110,0 0 0,-1 0-1,1-1 1,0 1 0,0-1 0,-1-1-1,1 1 1,-1-1 0,1-1 0,0 1-1,-1-1 1,1 0 0,0 0 0,0-1-1,-1 0 1,1 0 0,0 0 0,-5-4-1,5 4-91,1-1 0,0 1 0,0-1 0,0-1 0,1 1 0,-1-1-1,1 1 1,0-1 0,0-1 0,0 1 0,0-1 0,1 1 0,-1-1-1,1 0 1,1 0 0,-1 0 0,1-1 0,0 1 0,-3-10 0,5 12-52,-1 0 0,1 0 0,0-1 0,0 1 0,1 0 0,-1 0 0,0 0 0,1 0 0,0 0 0,0 0 0,0 0 0,0 0 0,0 1 0,0-1 1,1 0-1,3-4 0,-2 3-35,1 0 0,0 0 0,0 0 0,0 1 1,0-1-1,1 1 0,-1 0 0,1 1 0,5-3 0,0 1-340,0 0-1,0 0 0,1 1 1,0 1-1,-1 0 0,1 0 0,0 1 1,20 1-1,12 7-2514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1.6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 11386,'0'-1'536,"0"0"-1,0 0 0,0 0 1,0 0-1,0 0 0,0 0 1,0 0-1,0 0 0,0 0 1,0 0-1,0 0 0,1 0 1,-1 0-1,1 0 0,-1 0 1,0 0-1,2-1 0,-1 3-384,0 0 1,1 0-1,-1 0 1,0 0-1,0 1 0,0-1 1,0 1-1,-1-1 0,1 1 1,0-1-1,-1 1 0,1-1 1,0 3-1,50 153 1336,-20-52-1339,16-209 771,-38 87-866,1 0 1,2 1 0,-1 1-1,18-18 1,-25 28-56,1 0 0,0 1 0,0-1-1,0 1 1,0 1 0,1-1 0,-1 1 0,1 0 0,0 0 0,0 0 0,0 1-1,0 0 1,0 0 0,1 0 0,-1 1 0,11-1 0,-15 2-8,-1 1-1,1-1 1,-1 0 0,1 0 0,-1 1-1,1-1 1,-1 1 0,1-1 0,-1 1-1,1 0 1,-1 0 0,1 0 0,-1 0-1,0-1 1,0 2 0,1-1 0,-1 0 0,0 0-1,0 0 1,0 0 0,0 1 0,-1-1-1,1 1 1,0-1 0,0 0 0,-1 1-1,1-1 1,-1 1 0,1-1 0,-1 1-1,0 0 1,0-1 0,1 1 0,-1-1-1,0 3 1,0 7-20,-1 1-1,1-1 0,-6 22 0,3-16 51,2-9-17,0 0 0,0 1 0,1-1-1,0 0 1,0 0 0,1 1 0,0-1 0,1 0 0,3 14 0,-3-18 2,0-1-1,0 1 1,0-1-1,0 0 1,0 0-1,1 0 1,-1 0-1,1 0 1,0 0-1,0 0 1,0-1-1,0 0 1,1 1-1,-1-1 1,1-1-1,-1 1 1,1 0-1,-1-1 1,1 0 0,0 1-1,0-2 1,5 2-1,5 0 57,0 0 0,0 0 0,0-2 0,1 0 0,23-3 0,-31 2-94,-1 0-1,1 0 1,-1-1 0,0 0 0,0 0 0,0-1 0,0 1-1,0-1 1,-1-1 0,1 1 0,-1-1 0,0 0-1,0 0 1,9-9 0,4-7-1139,-14 17 681,-1-1-1,1 1 1,-1-1 0,1 0-1,-1-1 1,5-8-1,1-11-1908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1.9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14747,'21'-3'5809,"35"1"-4032,1 1-449,-9 1-520,4 3-376,-16 3-856,-10 2-448,-6 5-1040,-9 2-417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2.3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13483,'2'0'5657,"6"2"-3360,31 2-913,2-4-288,9 0-544,1 0-144,-4-1-808,5 9-520,-2-5-1104,-8-1-553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2.6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186 0 14963,'-3'8'7488,"-7"5"-5896,2-4-672,-128 207 718,107-169-1711,78-64-2034,-22 9 1612,1 1 1,0 2-1,-1 1 0,2 1 0,48 0 0,-35 5 345,-1 2-1,1 1 0,49 13 1,-86-16 235,1-1 1,-1 1-1,0 0 0,0 0 1,0 0-1,-1 1 1,1-1-1,0 1 1,5 6-1,-9-9-34,0 1-1,-1 0 1,1-1 0,-1 1-1,0-1 1,1 1 0,-1 0-1,1-1 1,-1 1 0,0 0-1,1-1 1,-1 1 0,0 0-1,0 0 1,0-1-1,0 1 1,0 0 0,0 0-1,0-1 1,0 1 0,0 0-1,0 0 1,0 0 0,0-1-1,-1 2 1,0 0 55,0 0-1,0 0 1,-1-1-1,1 1 1,-1-1 0,1 1-1,-1-1 1,0 0 0,1 0-1,-1 0 1,0 0-1,0 0 1,0 0 0,-2 1-1,-5 1 156,0 0-1,-1-1 0,1 0 0,0 0 1,-1-1-1,1 0 0,-1-1 0,1 0 1,-1 0-1,-11-3 0,17 3-207,0 0-1,-1-1 1,1 0-1,0 0 1,0 0-1,0-1 1,0 1-1,0-1 1,1 0 0,-1 0-1,0-1 1,1 1-1,0 0 1,-1-1-1,1 0 1,0 0-1,0 0 1,1 0-1,-1-1 1,0 1-1,1-1 1,0 1 0,0-1-1,0 0 1,-1-4-1,2 5-51,1 1 0,-1 0 0,1-1-1,-1 1 1,1-1 0,0 1 0,0-1 0,0 1 0,1-1-1,-1 1 1,0-1 0,1 1 0,0 0 0,-1-1 0,1 1-1,0 0 1,0-1 0,0 1 0,2-3 0,0 3-37,-1-1 0,1 0 0,0 1 1,0 0-1,0 0 0,0 0 0,0 0 1,0 0-1,0 0 0,1 1 0,5-3 1,3 1-267,0 1 0,0-1 1,0 2-1,0 0 0,1 0 0,18 2 1,12 8-1580,-4 6-319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3.0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52 120 13883,'39'-22'1855,"-2"3"2450,-75 53-899,26-25-3150,1 1 0,1 1-1,0-1 1,-10 14 0,17-20-224,0 0-1,0 0 0,1 0 1,0 0-1,-1 1 1,1-1-1,1 1 1,-1-1-1,1 1 1,-1-1-1,1 1 0,1 0 1,-1 0-1,1 0 1,0-1-1,0 7 1,1-8-34,0-1 1,0 0-1,0 1 0,0-1 1,0 0-1,1 0 0,-1 0 1,1 0-1,0 0 1,-1 0-1,1 0 0,0 0 1,0-1-1,0 1 1,0-1-1,0 1 0,1-1 1,-1 0-1,0 0 0,1 0 1,-1 0-1,1 0 1,-1-1-1,1 1 0,-1-1 1,6 1-1,5 0-8,0 0 1,1-1-1,22-2 0,-18-1-3,0 0 1,0-2-1,0 0 1,0-1-1,-1 0 1,1-1-1,-2-1 0,1-1 1,-1-1-1,-1 0 1,0-1-1,0 0 1,16-17-1,-9 9 351,-16 16 315,-12 16-24,4-11-609,0 1 0,1 0-1,-1 0 1,1 0 0,-1 0-1,1 0 1,0 0 0,0 0-1,1 0 1,-1 1 0,0-1-1,1 0 1,0 1 0,0-1-1,0 0 1,0 0 0,1 1-1,-1-1 1,1 0 0,0 0-1,0 0 1,1 5 0,1-3-12,0 0 1,0 0-1,0-1 0,1 1 1,-1-1-1,1 1 1,0-1-1,1-1 0,-1 1 1,1 0-1,-1-1 1,9 4-1,-7-3-107,2-1-1,-1 1 1,0-2 0,1 1-1,-1-1 1,1 0 0,0-1-1,-1 1 1,12-1-1,-14-1-68,-1 0 0,1 0 0,-1-1 0,1 1 0,-1-1 0,1 0 0,-1-1 0,0 1 0,1-1 0,-1 1 0,0-1 0,0-1 0,0 1 0,0 0 0,-1-1 0,6-4 0,-8 6-89,0-1 1,1 1-1,-1-1 1,0 1-1,0-1 1,0 1-1,0-1 1,0 0-1,0 0 1,0 0-1,-1 1 1,1-1 0,-1 0-1,1 0 1,-1-2-1,3-12-4260</inkml:trace>
  <inkml:trace contextRef="#ctx0" brushRef="#br0" timeOffset="1">333 42 13723,'-13'-41'5977,"62"52"-3560,11-1-921,-18-10-296,2 5-840,-7-7-232,-4-1-920,6 5-616,-15-1 480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3.4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 14675,'8'2'5841,"13"-2"-3456,9 0-953,17 0-560,6-7-223,7-4-1426,1-4-1039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3.7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27 181 12027,'-27'74'6492,"45"-118"-4816,18-71 0,-14 42-1254,-21 71-410,-1 1 0,1-1 1,-1 1-1,1-1 0,-1 1 0,1 0 1,0-1-1,-1 1 0,1 0 0,0 0 1,0-1-1,0 1 0,0 0 1,2-1-1,-2 1-9,-1 1-1,1 0 1,-1 0 0,1 0 0,-1 0-1,1 0 1,-1 0 0,1 0-1,-1 0 1,1 0 0,-1 0 0,1 0-1,-1 0 1,0 0 0,1 1 0,-1-1-1,1 0 1,-1 0 0,1 0 0,-1 1-1,1-1 1,-1 0 0,0 1 0,1-1-1,-1 0 1,1 1 0,-1-1-1,1 1 1,3 4 0,0 1-1,0 0 1,-1 0 0,5 12-1,-3-7 3,-2-6-1,0 0-1,0 0 1,0 0-1,0 0 1,1 0 0,0 0-1,0-1 1,0 0-1,0 0 1,1 0 0,0 0-1,6 3 1,-7-5-4,0 0 1,1-1 0,-1 1 0,1-1-1,0 0 1,-1 0 0,1-1-1,0 1 1,-1-1 0,1 0 0,0 0-1,-1-1 1,1 1 0,0-1-1,-1 0 1,7-2 0,-5 1-2,1-1 0,-1 1 0,0-1 0,0-1 0,0 1 0,0-1 0,-1 0 0,1 0 0,-1 0 0,8-10 0,-4 3 14,0-1 1,0 0 0,11-24 0,-20 36-10,0-1-1,0 1 1,0 0 0,1-1 0,-1 1 0,0 0-1,0-1 1,0 1 0,0 0 0,0-1 0,1 1-1,-1 0 1,0 0 0,0-1 0,0 1 0,1 0-1,-1 0 1,0 0 0,1-1 0,-1 1 0,0 0-1,0 0 1,1 0 0,-1 0 0,0 0 0,1-1-1,-1 1 1,0 0 0,1 0 0,-1 0 0,0 0-1,1 0 1,-1 0 0,0 0 0,1 0 0,-1 0-1,0 0 1,1 0 0,-1 0 0,0 1 0,1-1-1,-1 0 1,11 17 138,4 30 22,-14-43-158,4 23 47,-3-17-44,0 0-1,0 1 1,1-1-1,7 16 1,-9-24-11,0 0 0,0-1 0,0 1 0,0 0 0,0 0 0,1-1 0,-1 1 0,0-1 0,1 1 0,-1-1 0,1 1 0,0-1 0,0 0 0,-1 0 0,1 0 0,0 0 0,0 0 0,0 0 0,0-1 0,0 1 0,0-1 0,0 1 0,0-1 0,0 0 0,0 1 0,0-1 0,0 0 0,4-1 0,1-1 34,-1 1-1,0-1 0,0-1 1,0 1-1,0-1 0,0 0 0,-1-1 1,1 1-1,-1-1 0,0 0 1,0 0-1,0-1 0,-1 0 1,1 1-1,-1-1 0,0-1 0,-1 1 1,5-9-1,1 58 797,-8-41-820,0 0 0,0-1 0,0 1 0,1-1 0,-1 1 0,1-1 0,-1 1 0,1-1 0,0 0 0,0 0 0,0 0 1,0 0-1,0 0 0,0 0 0,1-1 0,-1 1 0,0-1 0,4 2 0,-2-1-1,1-1 0,0 1 1,0-1-1,0 0 1,0-1-1,-1 1 0,1-1 1,0 0-1,9-1 1,-2-1-55,-1 0 1,0-1 0,0 0 0,0-1 0,0 0-1,-1-1 1,1 0 0,11-8 0,-14 8-100,-6 4-14,1-1 0,0 0-1,-1 1 1,0-1 0,1 0 0,-1 0-1,0-1 1,0 1 0,2-3 0,0-4-1383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4.1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186 132 12491,'-55'-103'5441,"86"100"-2513,1-3-983,10 1-417,2-2-520,0 2-752,2 2-216,-12 3-920,-8 5-712</inkml:trace>
  <inkml:trace contextRef="#ctx0" brushRef="#br0" timeOffset="1">1 179 14571,'24'5'6217,"12"-2"-3848,9-6-1145,11 5-216,-4-6-960,3-2-488,3 11-1640,2-5-3369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11386,'16'44'10499,"-16"-53"-9443,3-7-384,-2-16-424,3 1-296,-1-7-1224,-2 0-753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4.5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29 170 11666,'-28'35'4121,"27"-35"-4075,1 0 0,0 0 0,0 0 0,0 1 0,0-1 0,0 0 0,0 0-1,0 0 1,0 1 0,0-1 0,0 0 0,0 0 0,1 0 0,-1 0 0,0 1 0,0-1-1,0 0 1,0 0 0,0 0 0,0 0 0,0 0 0,0 1 0,0-1 0,1 0 0,-1 0-1,0 0 1,0 0 0,0 0 0,0 0 0,0 1 0,1-1 0,-1 0 0,0 0 0,0 0-1,0 0 1,0 0 0,1 0 0,-1 0 0,0 0 0,0 0 0,0 0 0,0 0 0,1 0-1,-1 0 1,0 0 0,0 0 0,0 0 0,1 0 0,-1 0 0,0 0 0,0 0 0,0 0-1,0 0 1,1 0 0,-1 0 0,0-1 0,0 1 0,0 0 0,0 0 0,0 0 0,1 0-1,-1 0 1,0-1 0,13-2 782,-12 2-678,0-1-1,0 1 1,0-1 0,0 1-1,0-1 1,-1 1-1,1-1 1,0 0-1,-1 1 1,1-1 0,-1 0-1,0 1 1,1-4-1,2-7 490,5-25 532,3-12-407,-10 47-732,0-1-1,0 1 1,1-1 0,-1 1 0,1-1-1,-1 1 1,1 0 0,0 0 0,0-1-1,0 2 1,0-1 0,0 0-1,0 0 1,5-2 0,-6 3-25,1 1 0,0-1 1,-1 1-1,1 0 0,0-1 0,-1 1 1,1 0-1,0 0 0,-1 0 1,1 0-1,0 0 0,0 1 0,-1-1 1,1 1-1,0-1 0,-1 1 0,1-1 1,-1 1-1,1 0 0,-1 0 0,1 0 1,-1-1-1,1 2 0,-1-1 0,0 0 1,0 0-1,3 3 0,3 4 0,1 1 0,-1-1 0,6 12-1,-8-12-5,2 2-13,22 30-8,-28-39 23,0 0-1,0 1 1,0-1-1,0 0 1,0 0-1,0 0 1,0 0-1,1-1 1,-1 1-1,0 0 1,1 0-1,-1-1 1,1 1-1,-1-1 1,1 1-1,-1-1 1,1 1-1,-1-1 1,1 0-1,-1 0 1,1 0-1,-1 0 1,1 0-1,-1 0 0,3-1 1,-3 0 24,0 1 0,0-1 0,0 0 0,0 0 1,0 0-1,0 1 0,0-1 0,-1 0 0,1 0 0,0-1 0,0 1 0,-1 0 0,1 0 0,-1 0 1,1 0-1,-1 0 0,0-1 0,1 1 0,-1 0 0,0 0 0,0-1 0,0 1 0,0 0 1,0 0-1,0-1 0,0-1 0,-7-39 1264,5 33-972,1 3-186,0 0 0,0 0 1,0 0-1,1 0 0,0-1 1,0 1-1,2-10 0,-2 15-188,1-1 0,-1 0-1,1 0 1,0 1 0,0-1-1,-1 0 1,1 1 0,0-1-1,0 1 1,1-1-1,-1 1 1,0 0 0,0-1-1,1 1 1,-1 0 0,1 0-1,-1 0 1,1 0 0,-1 0-1,1 0 1,0 0 0,-1 1-1,1-1 1,0 0-1,0 1 1,0 0 0,-1-1-1,4 1 1,25-2-1455,3 2 1102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4.9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1 170 10618,'98'111'5057,"-94"-116"-1312,1-3-1592,2-7-473,-4-3-368,-3-3-792,-3-12-208,-7-2-552,0-6-328,-3-1-896,-1 9-472,-4 4 191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5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98 12451,'-1'0'2768,"6"1"-775,23 6 177,93 21-872,-51-18-1104,0-2-1,77-2 1,-146-6-157,-1 0 1,1 0 0,-1 0-1,1 0 1,-1 0 0,1 0-1,-1 0 1,1 1 0,-1-1-1,1 0 1,-1 0 0,1 0-1,-1 0 1,1 1 0,-1-1-1,1 0 1,-1 0 0,1 1 0,-1-1-1,1 0 1,-1 1 0,0-1-1,1 1 1,-1-1 0,0 0-1,1 1 1,-1-1 0,0 1-1,0-1 1,1 1 0,-1-1-1,0 1 1,0-1 0,0 1-1,0-1 1,0 1 0,0-1 0,1 1-1,-1 0 1,0-1 0,0 1-1,-1-1 1,1 1 0,0-1-1,0 1 1,0-1 0,0 1-1,-1 0 1,2 16-117,-1-7 115,1 2 13,1 1 1,0-1-1,0 0 1,6 15-1,-7-23-30,0-1-1,1 0 0,-1 0 0,1 0 1,-1 0-1,1 0 0,0 0 1,1 0-1,-1-1 0,0 1 0,1-1 1,-1 0-1,1 1 0,0-1 0,0 0 1,0-1-1,0 1 0,0 0 1,0-1-1,0 0 0,0 0 0,5 1 1,-2 0 22,1-1 0,-1 0 0,0-1 0,1 1 0,-1-1 0,1-1 0,-1 1 0,1-1 0,-1 0 0,9-3 0,-13 3-135,1 0 0,-1 0 1,0-1-1,1 1 1,-1-1-1,0 1 1,0-1-1,0 0 0,0 1 1,-1-1-1,1 0 1,0 0-1,-1 0 1,1-1-1,-1 1 0,0 0 1,0 0-1,0-1 1,0 1-1,0-1 0,0 1 1,-1-1-1,1 1 1,-1-1-1,1 0 1,-1 1-1,0-1 0,0 1 1,-1-4-1,0-15-1645</inkml:trace>
  <inkml:trace contextRef="#ctx0" brushRef="#br0" timeOffset="1">441 15 13955,'18'0'5633,"19"-4"-3824,4 0-225,-1-1-672,1 4-408,-2 1-544,-6 1-376,-15 4-968,-9 2-561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5.7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 12891,'6'2'5353,"19"-1"-2841,-1 1-615,15-2-345,3 2-360,2-2-727,-5-7-650,-8 2-1671,-5 0-864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7.3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27 263 12939,'-23'46'5425,"23"-56"-2905,-3-13-623,3-19-577,4-8-320,3-9-672,-4-1-352,4 21-1048,-4 13-600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7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33 10698,'36'-31'4416,"-36"31"-4347,0 0 0,0 0 0,0 0 1,0 0-1,1-1 0,-1 1 0,0 0 0,0 0 1,0 0-1,0 0 0,0 0 0,1 0 0,-1 0 0,0 0 1,0 0-1,0 0 0,0 0 0,1 0 0,-1 0 1,0 0-1,0 0 0,0 0 0,0 0 0,1 0 1,-1 0-1,0 0 0,0 0 0,0 0 0,0 0 0,1 0 1,-1 1-1,0-1 0,0 0 0,0 0 0,0 0 1,0 0-1,1 0 0,-1 0 0,0 0 0,0 1 0,0-1 1,0 0-1,0 0 0,0 0 0,0 0 0,0 1 1,0-1-1,0 0 0,0 0 0,0 1 0,2 14 1486,-6 14-358,-6-2-966,-1 0 0,-1-1 0,-1 0-1,-2-1 1,0-1 0,-1 0 0,-23 24 0,48-54-176,0 0 1,0 1-1,1 0 0,-1 1 0,1 0 1,0 0-1,0 1 0,1 0 1,-1 1-1,1 0 0,-1 1 1,1 0-1,0 0 0,11 2 0,-9 2-51,0 1 0,-1 0 0,1 1 0,-1 0 0,0 1 0,13 9 0,-11-7-47,0 0 1,1-1-1,17 6 1,-29-13-71,-1 1 0,1-1 0,-1 0 0,1 1 0,-1-1 0,1-1 0,-1 1 0,1 0 0,-1 0 0,1-1 1,-1 0-1,1 1 0,-1-1 0,0 0 0,0 0 0,1 0 0,-1-1 0,0 1 0,0 0 0,0-1 0,0 0 0,0 1 0,0-1 0,2-2 1,6-11-1309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09:59.7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0 162 11522,'13'43'2587,"-8"-25"6610,-4-32-9050,0 0 1,1 0-1,1-1 0,0 2 0,1-1 0,0 0 0,1 1 0,1-1 0,8-13 0,-8 13-16,-3 8-100,1-1 0,0 1 0,0 0-1,0 0 1,0 1 0,7-7 0,-10 12-29,0 0 0,0 0 0,-1 0 0,1 0 0,0 0 0,-1 0 0,1 0 0,0 0 0,0 0 0,-1 0 0,1 0 0,0 0 0,-1 1 0,1-1 0,0 0 0,-1 0 0,1 1 0,-1-1-1,1 1 1,0-1 0,-1 0 0,1 1 0,-1-1 0,1 1 0,-1-1 0,1 1 0,0 1 0,16 17 35,-15-17-29,2 3-9,1 0-1,-1 1 1,0-1-1,-1 1 1,1 0-1,-1 0 1,0 0-1,0 1 0,-1-1 1,0 1-1,0 0 1,-1-1-1,0 1 1,0 0-1,0 0 1,-1 0-1,0 0 1,0 0-1,-1-1 1,0 1-1,0 0 1,-4 11-1,24-75 75,-17 46-76,1 0 0,0 0-1,0 1 1,1-1 0,1 1 0,0 0 0,0 0 0,1 1 0,0-1-1,1 1 1,8-8 0,-14 16 1,0 0 0,0 0 1,0 0-1,0 0 0,1 1 0,-1-1 0,0 0 1,1 1-1,-1-1 0,0 1 0,1-1 0,-1 1 1,1 0-1,-1 0 0,0-1 0,1 1 0,-1 0 1,1 0-1,-1 1 0,1-1 0,-1 0 0,0 0 1,1 1-1,-1-1 0,1 0 0,-1 1 0,0 0 1,1-1-1,-1 1 0,0 0 0,0 0 0,0-1 1,1 1-1,-1 0 0,0 0 0,0 0 0,0 1 1,1 0-1,2 3-24,0 1 0,0 0 0,0-1 1,0 1-1,-1 0 0,4 11 0,-1-1-279,-2 0 0,0 1 0,2 32 0,-3 16-3246,-3-48-1496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0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 38 12475,'-2'0'4649,"-1"6"-3633,1 7 16,-9 8 8,-2 4-31,-2-3-89,-3-10-24,-3-12-112,5-3-192,3-9-232,8-7-56,8-7-184,12-5-64,9 3-264,-4 10-144,7 18-480,-1 13-432,-14 23-561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0.4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1 246 15083,'0'-4'7418,"0"1"-6370,14-38-600,8-43-528,-16 42-752,-6-2-528,5 16-4378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0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71 13635,'-32'-47'4804,"32"47"-4736,-1 0 0,1-1 0,0 1 0,0-1 0,0 1 0,-1-1 0,1 1 0,0-1 0,0 1 0,0-1 0,0 1 0,0-1 0,0 1 0,0-1 0,0 1 0,0-1 1,0 1-1,1-1 0,-1 1 0,0-1 0,0 1 0,0-1 0,1 1 0,-1-1 0,0 1 0,0-1 0,1 1 0,-1 0 0,0-1 0,1 1 0,-1-1 0,1 1 0,-1 0 0,0 0 1,1-1-1,-1 1 0,1 0 0,-1 0 0,1-1 0,-1 1 0,1 0 0,21-5 711,-19 5-577,10-1 9,0 1 0,0 0 0,0 0 0,0 2 0,0-1 0,0 2 0,0 0 0,-1 0 0,1 1 0,18 9 0,-30-12-211,1 0 0,0-1 1,0 1-1,0 0 0,0 0 1,-1 1-1,1-1 0,-1 0 0,1 1 1,-1-1-1,1 1 0,-1-1 1,0 1-1,1-1 0,-1 1 1,0 0-1,0 0 0,0 0 1,-1-1-1,1 1 0,0 0 1,-1 0-1,1 0 0,-1 3 1,0-2-2,0 0 0,-1 0 1,0 0-1,0 0 1,0 1-1,0-2 1,0 1-1,0 0 0,-1 0 1,0 0-1,1-1 1,-1 1-1,-4 4 1,-5 4 37,0-1 0,-1 0 0,0 0 0,0-1 0,-17 9 0,17-11 24,5-3-10,1-1 0,-1 1 0,0-1 0,1 0 0,-1 0 0,-1-1 1,-10 3-1,48-15-2657,5 5 125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58 11066,'-27'-49'5964,"25"43"-929,6 3-3296,8 3-1814,-10 1 711,106 3 2594,-95-2-3067,0 0-1,-1 0 1,1 1-1,-1 1 1,1 0-1,11 6 1,-22-10-152,0 1 0,-1 0 0,1 0 1,0 0-1,-1 0 0,1 0 0,-1 1 1,1-1-1,-1 0 0,1 1 0,-1-1 0,0 1 1,0-1-1,0 1 0,0 0 0,2 3 0,-3-4-6,0 1 0,0-1 0,0 0 0,0 0 0,0 1 0,0-1 0,0 0 0,0 0 0,-1 1 0,1-1 0,0 0 0,-1 0 0,1 0 0,-1 0 0,1 0 0,-1 1 0,0-1 0,1 0 0,-3 1 0,-2 4 7,-1-1 1,0 0 0,-1 0 0,1 0 0,-1-1 0,-11 5 0,-6 3 5,-1-2 0,0-1 0,-1 0 0,0-2-1,0-2 1,-28 4 0,28-10-523,22-1-420,13-3-688,10 1-881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3.9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30 169 12331,'-5'0'8633,"4"0"-7400,-1-1-505,-5-35-464,-1-50-984,2 40-552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4.4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1 130 12579,'7'-25'2093,"-1"9"1016,-2 39-459,-3-16-2523,1 0 0,-1-1 1,1 1-1,0-1 0,0 0 0,1 0 0,0 0 1,0 0-1,0 0 0,1 0 0,0-1 0,0 0 0,0 0 1,1 0-1,0 0 0,0-1 0,0 1 0,0-1 1,7 3-1,-8-4-63,0-1 1,0 1-1,0-1 1,1 0-1,-1 0 1,1-1-1,-1 1 1,1-1 0,0 0-1,0-1 1,-1 1-1,1-1 1,0 1-1,0-2 1,0 1-1,0 0 1,-1-1-1,1 0 1,0 0-1,-1 0 1,1-1 0,0 0-1,-1 0 1,0 0-1,1 0 1,6-5-1,-7 3 8,-1 1 1,1-1-1,-1 1 0,0-1 0,0 0 0,0 0 0,-1 0 1,1-1-1,-1 1 0,0 0 0,0-1 0,-1 0 0,1 1 1,-1-1-1,0 0 0,0 0 0,-1 0 0,1-5 0,-2-8-257,1-1-1,-2 0 1,-5-24-1,2 10-1498,4 27-765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4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12075,'31'-47'5817,"-18"60"-1792,8 2-2673,5 1-288,5-8-632,1 2-272,-9-8-912,-3-4-560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5.9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68 174 10234,'-52'8'10018,"48"-19"-8177,4-5-977,-2-14-208,0-4-816,1-2-512,-6 2-1089,7 13-3024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6.4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87 8530,'-19'-37'4369,"17"26"-504,9 6-2569,-4 4-824,16-6 178,0 1 0,0 0 0,0 2 0,1 0 0,-1 2 0,36-1 0,-52 2-647,-1 1 0,0 0 0,0 1 0,0-1 0,0 0 0,0 0 0,0 1 0,0 0 0,0-1 0,0 1 0,0 0 0,0 0 0,-1 0 0,1 0 0,0 0 0,0 0 0,-1 0 0,1 1 0,-1-1 0,1 1 0,-1-1 0,0 1 0,1-1 0,-1 1 0,0 0 0,0 0 0,0 0 0,0 0 0,0-1 0,-1 1 0,1 0 0,-1 0 0,1 0 0,-1 1 0,0-1 0,0 0 0,0 0 0,0 0 0,0 0-1,0 0 1,0 0 0,-1 0 0,1 0 0,-1 0 0,1 0 0,-1 0 0,0 0 0,0 0 0,0 0 0,-1 1 0,-3 5-22,0 0 0,-1-1-1,0 1 1,0-1 0,-1-1-1,0 1 1,0-1 0,0-1-1,-9 6 1,13-9 17,0 0 0,0 0 0,0 1 0,1-1 0,-1 1 0,1-1 0,0 1 0,-4 6 0,6-9 2,-1 0-1,1 1 1,0-1-1,0 1 1,0-1-1,0 1 1,0-1-1,0 0 1,0 1-1,-1-1 1,1 1-1,0-1 1,1 1-1,-1-1 1,0 1-1,0-1 1,0 1-1,0-1 0,0 0 1,0 1-1,0-1 1,1 1-1,-1-1 1,0 0-1,0 1 1,1 0-1,0 0 0,0-1-1,0 1 0,1 0 0,-1-1 1,0 1-1,0-1 0,1 1 0,-1-1 1,0 1-1,1-1 0,-1 0 0,0 0 1,3 1-1,59 1 13,-46-2-54,0 0 0,1 1-1,-1 1 1,23 6 0,-38-8 28,0 0 1,0 1 0,-1-1 0,1 1-1,0-1 1,0 1 0,0 0 0,-1 0-1,1 0 1,0 0 0,-1 0 0,1 0-1,-1 0 1,1 0 0,-1 1 0,0-1-1,1 1 1,-1-1 0,0 1 0,0-1-1,0 1 1,0 0 0,0-1 0,-1 1-1,1 0 1,0 0 0,-1 0 0,1-1-1,-1 1 1,0 0 0,0 0-1,1 0 1,-1 0 0,-1 0 0,1 0-1,0 0 1,0 0 0,-1 0 0,1-1-1,-2 5 1,0-1 12,-1 0 0,1 0 0,-1 1 0,-1-2 0,1 1-1,0 0 1,-1-1 0,0 1 0,0-1 0,-1 0 0,1-1 0,-7 5-1,3-4-86,1-1-1,0 0 0,-1 0 1,1-1-1,-1 0 0,0 0 0,0-1 1,-16 0-1,6 1-1174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6.8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1 285 9298,'91'16'5288,"-90"-16"-5136,0 0 0,-1 1 0,1-1 0,0 0 0,0 0 0,0 0 0,0 1 0,0-1 0,0 0 0,0 0 0,0-1 0,0 1 0,0 0 0,0 0 0,0 0 0,0 0 0,-1-1 0,1 1 0,0-1 0,0 1 1,0 0-1,0-1 0,-1 0 0,1 1 0,0-1 0,0 1 0,-1-1 0,1 0 0,0 1 0,-1-1 0,1 0 0,-1 0 0,1 0 0,-1 1 0,1-1 0,-1 0 0,0 0 0,1 0 0,-1 0 0,0 0 0,0 0 0,0 0 0,1-1 0,0-5 420,14-25 964,30-46 0,-28 52-1170,-1-2 0,14-34 1,-8 16 525,-22 46-876,0 0 1,0 0-1,1 0 1,-1 0 0,0 0-1,0 0 1,0 0-1,0-1 1,0 1-1,0 0 1,1 0 0,-1 0-1,0 0 1,0 0-1,0 0 1,0 0-1,1 0 1,-1 0-1,0 0 1,0 0 0,0 0-1,0 0 1,0 0-1,1 0 1,-1 0-1,0 0 1,0 0 0,0 0-1,0 0 1,0 0-1,1 0 1,-1 0-1,0 1 1,0-1-1,0 0 1,0 0 0,0 0-1,0 0 1,1 0-1,-1 0 1,0 0-1,0 0 1,0 1 0,0-1-1,8 11 372,5 19-173,-12-26-191,12 25-860,0 0 0,2-1 0,26 37-1,-14-30-879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7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 14611,'8'-5'5857,"23"-5"-3344,10-1-1601,12-4-408,4 6-520,-3 10-1456,1 3-537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7.5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5 196 11971,'-4'4'4852,"3"5"-3515,10 14-744,-5-19-510,-1 0 1,1 0-1,0 0 0,1-1 0,-1 1 0,1-1 0,-1 0 0,1-1 0,0 1 0,0-1 0,0 0 1,9 3-1,-1-2-4,-1 0 1,0-1-1,1-1 1,0 0-1,14-1 1,-4 0-33,0-2 1,32-6-1,-49 7-45,-1 0 0,1 0 0,-1-1-1,0 0 1,0 0 0,1-1 0,-1 1 0,-1-1 0,1 0 0,0 0 0,-1-1 0,1 1-1,-1-1 1,0 0 0,4-5 0,-7 7 10,0-1 0,1 0 1,-1 0-1,-1 0 0,1 0 0,0 0 0,-1 0 0,1 0 1,-1-1-1,0 1 0,0 0 0,0 0 0,0 0 0,-1 0 1,1 0-1,-1 0 0,0 0 0,0 0 0,0 0 1,0 0-1,0 0 0,-1 0 0,1 1 0,-1-1 0,0 0 1,-3-3-1,-5-6 271,0 0 1,-1 0-1,0 2 0,-14-12 1,-35-18 765,59 39-1036,1 1 0,-1 0-1,0-1 1,1 1 0,-1-1 0,0 1-1,1-1 1,-1 0 0,0 1 0,1-1-1,-1 0 1,1 1 0,-1-1 0,1 0-1,0 1 1,-1-1 0,1 0-1,0 0 1,-1 0 0,1 1 0,0-1-1,0 0 1,0 0 0,-1-1-1,2 1-17,-1 0-1,1 0 0,-1 1 0,1-1 0,0 0 0,-1 1 0,1-1 0,0 0 1,-1 1-1,1-1 0,0 1 0,0-1 0,-1 1 0,1 0 0,0-1 0,0 1 1,0 0-1,-1-1 0,1 1 0,0 0 0,0 0 0,0 0 0,0 0 0,0 0 1,1 0-1,76-6-1751,-31 5 90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7.9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32 235 12227,'0'7'517,"-1"-4"-174,1 0-1,0 1 1,-1-1-1,1 1 0,1-1 1,-1 0-1,0 1 1,2 3-1,-2-6-289,1 0-1,0-1 0,-1 1 1,1 0-1,0-1 0,-1 1 1,1 0-1,0-1 0,0 1 1,0-1-1,-1 1 0,1-1 1,0 0-1,0 1 0,0-1 1,0 0-1,0 1 0,0-1 1,0 0-1,0 0 0,0 0 1,0 0-1,0 0 0,-1 0 0,1 0 1,0 0-1,0-1 0,0 1 1,0 0-1,0 0 0,0-1 1,1 0-1,3 0 33,10-2 33,0 0 1,0-1-1,0-1 0,0 0 0,-1-1 1,0 0-1,21-15 0,-33 21-95,-1-1-1,0 0 1,0 0 0,0 0 0,0 0-1,0 0 1,0-1 0,0 1-1,0 0 1,-1 0 0,1-1 0,0 1-1,-1 0 1,1-1 0,-1 1-1,1 0 1,-1-1 0,0 1 0,0-1-1,1 1 1,-1-1 0,0 1-1,0-1 1,-1 1 0,1-1-1,0 1 1,0 0 0,-1-1 0,1 1-1,-1-1 1,1 1 0,-1 0-1,1-1 1,-3-1 0,-1-4 220,-2 1 0,1 0 0,-1 0 0,0 1 0,-9-7 0,6 4 114,-28-20 1310,-64-36-1,89 57-1476,11 7-166,0 0 1,1-1-1,-1 1 0,0-1 0,0 1 0,0-1 0,1 0 0,-1 1 0,0-1 0,1 0 1,-1 1-1,0-1 0,1 0 0,-1 0 0,1 0 0,-1 1 0,0-3 0,1 3-17,1 0-1,-1-1 0,0 1 0,0-1 0,0 1 0,0 0 1,0-1-1,1 1 0,-1-1 0,0 1 0,0 0 0,1-1 1,-1 1-1,0 0 0,0-1 0,1 1 0,-1 0 0,0 0 1,1-1-1,-1 1 0,1 0 0,-1 0 0,0 0 0,1 0 1,-1-1-1,1 1 0,38-7-117,-35 6 80,17-1-532,1 1 0,-1 1-1,1 1 1,-1 1 0,37 7 0,1 6-1590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08.3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56 10106,'5'13'4641,"4"7"-1952,-13 7-1017,-8 2-48,-9-1-135,-5-4-41,-5-9-48,-8-8 25,12-19-209,4-6-280,8-17-408,17-8-216,16 9-520,6-8-288,13 21-840,2 8-505,2 14-1039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1 17412,'-22'28'6396,"-5"21"-4825,19-34-1535,-17 28 0,9-23-21,-20 20 0,42-39 95,16-6-8,26-5-28,-12 7-64,-9 1-81,37 1 0,-57 1 84,0 1 1,0 0-1,0 0 1,0 1-1,0 0 1,0 0-1,-1 0 1,1 1-1,-1 0 0,9 5 1,-6-1 44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10.1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44 13219,'63'-22'6600,"0"5"-4069,-51 15-2404,0 1 1,-1 0-1,1 0 0,0 1 0,0 1 0,0 0 0,0 1 0,22 5 0,-31-6-129,-1-1-1,0 1 0,1-1 0,-1 1 1,0 0-1,0 0 0,1 0 0,-1 0 1,0 0-1,0 1 0,0-1 0,0 1 1,0-1-1,-1 1 0,1 0 0,0 0 1,-1 0-1,1-1 0,-1 1 0,0 1 1,0-1-1,1 0 0,-2 0 0,1 0 1,0 1-1,0-1 0,-1 0 0,1 1 1,-1-1-1,1 1 0,-1-1 0,0 0 1,0 1-1,0-1 0,-1 1 0,1-1 1,0 1-1,-1-1 0,0 0 0,0 1 1,-1 2-1,-4 9-41,-1 0 0,-1 0 0,0-1 0,-1 0 1,-11 13-1,12-16 54,-10 13-177,5-8 303,1 1 0,1 1 1,-12 21-1,21-33-250,-1 0-1,1 1 1,0-1 0,1 1-1,-1-1 1,1 1-1,0-1 1,0 1 0,1 0-1,0 0 1,0 0-1,0-1 1,1 1 0,0 0-1,2 10 1,2-3-1452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10.4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 10642,'-1'109'18660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11.2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12171,'32'6'7246,"0"8"-4598,26 23-675,-38-20-1583,0 1-1,-1 0 0,-1 2 1,-1 0-1,-1 1 0,-1 0 1,21 39-1,-16-21-121,-1 1 0,-2 1 1,19 73-1,-26-72-102,-2 2 0,-3-1 1,-1 1-1,-2-1 0,-1 1 0,-3 0 0,-2 0 1,-14 67-1,-1-33-190,-4-2 0,-3 0 0,-63 127 0,7-37-2834,49-98 1519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11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 12091,'20'46'8512,"-5"2"-3696,14 102-2983,-7-31-666,-20-106-221,-1-9 383,8-9-521,9-6-1103,108-82 470,-5 3-64,128-89-175,-243 174-400,0 1 0,1 0 0,-1 1 0,1 0 0,0 0 0,0 0 0,0 1 0,11-3-1,-13 3-1511,-2 0-343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48 13451,'-11'-15'1166,"-13"-15"1303,24 29-2433,0 1 1,-1 0-1,1 0 1,0 0-1,0-1 1,-1 1-1,1 0 1,0 0-1,-1 0 1,1 0-1,0 0 0,-1-1 1,1 1-1,0 0 1,-1 0-1,1 0 1,0 0-1,-1 0 1,1 0-1,0 0 1,-1 0-1,1 0 1,0 0-1,0 0 1,-1 1-1,1-1 1,0 0-1,-1 0 0,1 0 1,-6 16 990,4 1-740,0-1 0,2 1-1,0-1 1,1 1 0,3 17 0,-3-27-193,0 0 0,1 0-1,0 0 1,0-1 0,1 1-1,0 0 1,0-1 0,1 0 0,-1 0-1,1 0 1,1 0 0,-1 0 0,1-1-1,6 6 1,-9-9-61,0 0 0,1-1 0,-1 1 0,0-1 0,1 1 0,-1-1 0,1 0 0,0 0 0,-1 0 1,1 0-1,0 0 0,-1-1 0,1 0 0,0 1 0,0-1 0,-1 0 0,1 0 0,0 0 0,0-1 0,0 1 0,-1-1 0,1 1 0,0-1 0,-1 0 0,1 0 0,0 0 0,-1 0 0,1-1 0,-1 1 0,0-1 0,0 1 0,1-1 0,-1 0 0,3-3 0,0-1 27,0 1 0,0-1 0,-1 0 0,1 0 0,-2-1 0,1 1 0,-1-1 0,1 0 0,-2 0 0,1 0 1,2-12-1,-4 4-37,0-1 0,-1 1 0,-1 0 0,-2-17 0,0 7-880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0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13475,'35'63'4669,"-34"-63"-4625,-1 0 1,0 0-1,0 0 1,0 0-1,0 0 0,0 1 1,0-1-1,0 0 1,0 0-1,0 0 0,0 0 1,0 0-1,0 0 1,1 0-1,-1 0 1,0 0-1,0 0 0,0 0 1,0 0-1,0 0 1,0 0-1,0 0 1,0 0-1,0 0 0,1 0 1,-1 0-1,0 0 1,0 0-1,0 0 0,0 0 1,0 0-1,0 0 1,0 0-1,0 0 1,0-1-1,0 1 0,0 0 1,1 0-1,-1 0 1,0 0-1,0 0 0,0 0 1,0 0-1,0 0 1,0 0-1,0 0 1,0 0-1,0 0 0,0-1 1,0 1-1,0 0 1,0 0-1,0 0 0,0 0 1,0 0-1,0 0 1,0 0-1,0 0 1,0 0-1,0-1 0,0 1 1,0 0-1,0 0 1,0 0-1,0 0 1,0 0-1,0 0 0,2-15 1375,2-23-513,-4 32-557,10-58 480,-10 60-804,1 0 0,0 0 0,0 1 0,0-1 0,1 0 0,-1 1 0,1-1 0,0 1 0,0 0-1,0-1 1,0 1 0,1 0 0,4-5 0,-6 8-15,0-1-1,1 1 1,-1-1-1,1 1 1,-1 0-1,0 0 1,1-1-1,-1 1 1,1 0 0,-1 0-1,1 1 1,-1-1-1,0 0 1,1 0-1,-1 1 1,1-1 0,-1 0-1,0 1 1,1 0-1,-1-1 1,0 1-1,0 0 1,3 1-1,24 24 105,-25-23-106,26 32 84,13 13-31,-39-45-54,0 0 1,0 0 0,0-1 0,1 0-1,-1 0 1,0 0 0,1 0 0,0 0-1,0-1 1,-1 1 0,1-1-1,7 1 1,-10-2 16,0 1 0,1-1-1,-1 0 1,0 0 0,0 0-1,0 0 1,1 0 0,-1 0 0,0 0-1,0-1 1,1 1 0,-1 0 0,0-1-1,0 1 1,0-1 0,0 1-1,0-1 1,0 0 0,0 1 0,0-1-1,0 0 1,0 0 0,0 1 0,0-1-1,0 0 1,0 0 0,-1 0 0,1 0-1,0 0 1,-1 0 0,1 0-1,-1-1 1,1-1 0,0-3 214,0 0 1,0 0-1,0 0 0,-1 0 1,-1-11-1,0-2 355,0-62 101,2 81-800,-1-1 0,0 1 0,1-1 1,-1 1-1,1 0 0,-1-1 0,1 1 1,0-1-1,-1 1 0,1 0 1,-1 0-1,1-1 0,0 1 0,-1 0 1,1 0-1,-1 0 0,1 0 1,0 0-1,-1 0 0,1 0 0,0 0 1,-1 0-1,1 0 0,0 0 0,-1 0 1,1 0-1,0 1 0,21 2-1933,9 7-1012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12803,'0'-2'8065,"0"-11"-6248,6-5-369,2-13-96,7-4-135,5-4-73,-6 5-232,-2 9-80,-11 14-352,3 6-176,0 7-191,3 6-121,-2-2-1193,21 27-415,55 43-593,-42-45-423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17868,'6'0'6433,"17"2"-5481,5-2-351,24 0-409,8-9-152,13-7-969,18 3-847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1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15195,'18'10'6450,"3"13"-5248,-11-12-633,21 24 426,49 71-1,-79-104-982,0 0-1,0 0 0,0 0 0,0-1 0,1 1 0,-1 0 0,0-1 0,1 1 0,-1-1 0,1 0 0,-1 1 1,1-1-1,0 0 0,0 0 0,-1 0 0,1 0 0,0 0 0,0-1 0,0 1 0,0 0 0,0-1 0,0 1 0,0-1 1,0 0-1,0 0 0,0 0 0,0 0 0,0 0 0,0 0 0,0-1 0,0 1 0,3-1 0,-2-1 10,-1 1 0,1-1 0,-1 0 0,0 0 0,1 0 0,-1 0 0,0 0 0,0 0 0,-1 0-1,1-1 1,0 1 0,-1-1 0,1 1 0,-1-1 0,0 1 0,0-1 0,0 0 0,0 0 0,-1 0 0,1 0-1,-1 1 1,1-6 0,1-99 158,-2 104-233,1 1 1,0-1-1,-1 1 1,1-1-1,0 1 1,0 0-1,0 0 0,1-1 1,-1 1-1,0 0 1,1 0-1,0 0 1,-1 0-1,1 0 0,0 1 1,0-1-1,0 0 1,0 1-1,0 0 0,0-1 1,1 1-1,-1 0 1,0 0-1,1 0 1,-1 0-1,1 1 0,-1-1 1,1 1-1,-1-1 1,1 1-1,-1 0 1,1 0-1,4 0 0,5 1-340,-1 0-1,0 0 1,1 1-1,-1 0 1,0 1-1,15 6 0,-6-1-260,-1 1 0,29 18 0,-40-21 624,-1-1 0,1 1 1,-1 0-1,0 0 0,-1 1 1,1-1-1,-1 2 0,6 10 1,-10-16 136,-1 0 0,0 1 1,0-1-1,0 1 0,0-1 1,0 1-1,0-1 1,-1 1-1,1 0 0,-1-1 1,0 1-1,0 0 0,0-1 1,0 1-1,0 0 1,-1-1-1,1 1 0,-1 0 1,0-1-1,0 1 0,1-1 1,-2 1-1,1-1 1,0 0-1,0 1 0,-1-1 1,1 0-1,-1 0 1,0 0-1,0 0 0,0 0 1,0 0-1,0-1 0,0 1 1,-3 1-1,0 0 143,0 0 0,0 0 0,0 0 0,0-1-1,0 0 1,-1 0 0,1 0 0,-1-1 0,1 0 0,-1 0-1,0 0 1,1-1 0,-1 0 0,0 0 0,-7-1 0,7-1-155,1 0 0,-1 0 1,1 0-1,-1-1 0,1 0 0,0 0 1,0-1-1,0 1 0,1-1 1,-1 0-1,1 0 0,0-1 1,0 1-1,0-1 0,1 0 1,0 0-1,0 0 0,0 0 1,-3-8-1,5 10-142,-1-1-1,1 1 1,-1-1-1,1 0 1,0 1-1,1-1 1,-1 0-1,1 0 1,-1 1-1,1-1 0,0 0 1,1 0-1,-1 0 1,1 0-1,-1 1 1,1-1-1,0 0 1,0 1-1,1-1 1,-1 1-1,1-1 1,0 1-1,0-1 1,0 1-1,0 0 1,1 0-1,-1 0 1,1 1-1,0-1 1,2-2-1,-1 3-158,-1 0 0,0 0 0,0 1 1,1-1-1,-1 1 0,1 0 0,0 0 0,-1 0 0,1 1 0,0-1 0,-1 1 0,1 0 0,0 0 0,-1 0 0,1 1 0,0-1 0,3 2 0,38 5-2342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37 11811,'20'-18'1508,"3"-1"5360,-23 19-6795,0 1 0,0-1 0,1 0 0,-1 0 0,0 0 0,0 0 0,0 0 0,1 0 0,-1 0 0,0 0 0,0 0 0,0 0 0,0 0 0,1 0 0,-1 0 0,0 1 0,0-1 0,0 0 0,0 0 0,0 0 0,0 0 0,1 0 0,-1 1 0,0-1 0,0 0 0,0 0 0,0 0 0,0 0 0,0 1 0,0-1 0,0 0 0,0 0 0,0 0 0,0 0 0,0 1 0,0-1 0,0 0 0,0 0 0,0 0 0,0 1 0,0-1 0,-3 22 1246,-2-8-1231,-1 0 0,0-1 1,-1 0-1,0 0 0,-1 0 0,0-1 1,-12 13-1,-24 39-49,35-51-18,0 1-106,11-13 20,7-6 0,1-1 65,-1 0 1,2 0 0,-1 1-1,0 1 1,1 0 0,0 0 0,0 1-1,0 0 1,1 1 0,-1 0-1,23 0 1,-6 3-185,-1 1-1,1 1 1,48 12-1,-71-14 37,-1 0-1,1 0 0,0-1 1,-1 0-1,1 0 1,0 0-1,-1 0 1,1-1-1,0 0 0,-1 0 1,1 0-1,5-2 1,1-2-550,0-1 1,0 0 0,11-9-1,-19 13 519,19-14-1742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27:14.0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13955,'39'5'14931,"-41"-6"-13699,1 1-335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66 13411,'17'-46'3261,"-10"26"606,-16 51 105,6-21-3542,1 0 0,-1 0 0,2 1 0,-1-1 0,2 1 0,0 15 0,0-23-397,0-1 1,0 0-1,0 0 0,1 0 0,-1 1 1,1-1-1,0 0 0,-1 0 0,1 0 0,0 0 1,0 0-1,0 0 0,1 0 0,-1-1 0,0 1 1,1 0-1,-1-1 0,1 1 0,0-1 1,-1 1-1,1-1 0,0 0 0,0 0 0,0 1 1,0-1-1,0-1 0,0 1 0,0 0 1,0 0-1,0-1 0,1 1 0,-1-1 0,0 0 1,0 0-1,0 0 0,1 0 0,1 0 0,4-1-67,-1 0 0,0 0-1,0 0 1,0-1-1,0 0 1,0-1-1,0 1 1,10-7-1,-11 6-581,-1 0-1,0-1 1,0 0-1,0 0 1,9-9 0,-1-2-1762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2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44 183 12203,'-43'-43'5065,"47"45"-2009,-4 0-3048,15 6-288,0 1-616,-4 3-416</inkml:trace>
  <inkml:trace contextRef="#ctx0" brushRef="#br0" timeOffset="1">61 200 15747,'-5'43'6370,"2"-48"-4010,1-10-471,-1-11-601,-2-5-392,3-4-504,-4-1-208,1 2-560,3 0-392,2 17-944,0 8-681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14499,'-79'14'5665,"93"-9"-3216,-1-3-1745,12 1-152,15-1-24,1 6-208,8 1-448,-7 0-440,0 0-1512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13787,'33'79'4865,"-33"-78"-4578,0-1 1,0 1-1,1 0 0,-1-1 1,0 1-1,1 0 0,-1-1 1,1 1-1,-1-1 1,1 1-1,-1-1 0,1 1 1,-1-1-1,1 1 0,0-1 1,-1 1-1,1-1 0,1 1 1,11-2 1658,14-18-1990,-21 14 554,21-18 1,-1-1 0,-2 0 0,0-2-1,-2-1 1,27-40 0,-45 52-205,1-2 129,-3 16-215,-1 11-19,-4 40-505,1-34-446,1 0 0,1 0 0,3 31 0,13 3-1708</inkml:trace>
  <inkml:trace contextRef="#ctx0" brushRef="#br0" timeOffset="1">41 286 18180,'7'-2'6681,"19"-1"-5216,11-7-873,21-1-352,12 3-136,-18-3-1032,-1 7-809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11963,'45'38'4985,"-40"-56"-2689,1-2-728,3-20-639,-8-7-273,1-2-784,-2-3-480,1 11-969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58 12179,'-36'-37'5742,"24"25"-1724,14 11-3766,-1 0 0,1 0 0,-1 0-1,1 0 1,0 1 0,-1-1 0,1 0-1,0 1 1,-1 0 0,1-1 0,0 1-1,2 0 1,14-1-85,1 2 0,-1 0 0,1 0 0,-1 2 0,0 1 0,0 0 0,0 1 0,-1 1 0,0 0 0,0 2 0,29 16 0,-45-23-166,0 0-1,0-1 0,0 1 0,1 0 0,-1 0 0,-1 0 0,1 0 0,0 0 0,0 0 0,0 0 0,0 1 0,-1-1 0,1 0 0,-1 0 0,1 1 0,-1-1 0,1 0 0,-1 0 1,0 1-1,1-1 0,-1 1 0,0 1 0,0 0 0,-1-1 0,0 0 1,1 0-1,-1 1 0,0-1 0,0 0 1,0 0-1,0 0 0,-1 0 1,1 0-1,0-1 0,-3 4 0,-4 2 3,0 1 0,-1-1 0,0-1 0,-14 9 0,7-5-158,-1-1-1,0-1 1,0 0-1,-1-1 0,1-1 1,-26 5-1,53-17-4098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4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13363,'61'59'5006,"-61"-59"-4958,0 0 0,0 0 0,0 1 0,0-1 0,0 0 0,0 0 0,0 0 0,1 0 0,-1 1 0,0-1 0,0 0 0,0 0 0,0 0 0,1 0 0,-1 0 0,0 0 0,0 1 0,0-1 0,0 0 0,1 0 0,-1 0 0,0 0 0,0 0 0,1 0 0,-1 0 0,0 0 0,0 0 0,0 0 0,1 0 0,-1 0 0,0 0 0,0 0 0,0 0 0,1 0 0,-1 0 0,0 0 0,0 0 0,0 0 0,1-1 0,-1 1 0,0 0 0,0 0 0,0 0 0,1 0 0,-1 0 0,0 0 0,0-1 0,0 1 0,0 0 0,0 0 0,1 0 0,-1-1 0,0 1 0,0 0 0,0 0 0,0 0 0,0-1 0,0 1 0,0 0 0,0 0 0,0 0 0,0-1 0,0 1 0,0 0 0,0 0 0,0-1 0,-1-19 652,1 14-200,-1-19 457,1 0 1,1 1-1,6-36 1,-5 53-891,-1 0 0,1 0 0,1 0 0,-1 0 1,1 1-1,0-1 0,1 1 0,-1 0 0,1 0 0,1 0 1,-1 0-1,1 1 0,0-1 0,0 1 0,0 1 0,9-7 1,-5 5-111,-1 0-1,2 1 1,-1 0 0,1 0 0,0 1 0,0 0 0,0 1 0,0 0 0,0 1 0,1 0 0,-1 0 0,17 1-1,-27 1 24,1 0 0,-1 0-1,1 0 1,-1 0 0,1 0-1,-1 0 1,0 0 0,1 0-1,-1 1 1,1-1 0,-1 0-1,0 0 1,1 0 0,-1 1-1,0-1 1,1 0 0,-1 1-1,0-1 1,1 0 0,-1 0-1,0 1 1,0-1 0,1 1-1,-1-1 1,0 0 0,0 1-1,0-1 1,0 1 0,1-1-1,-1 0 1,0 1 0,0-1-1,0 1 1,0-1 0,0 1-1,0-1 1,0 1 0,-8 23-560,-20 18-167,-44 33 190,71-75 557,1 1 1,-1 0-1,0 0 1,0 0-1,0 0 0,0-1 1,1 1-1,-1 0 1,1 0-1,-1 1 0,0-1 1,1 0-1,0 0 1,-1 0-1,1 0 0,0 0 1,-1 1-1,1-1 1,0 0-1,0 0 1,0 0-1,0 1 0,0-1 1,0 0-1,1 0 1,0 3-1,0-1 3,2 0-1,-1 0 1,0 0-1,1 0 1,-1-1-1,1 1 1,4 3-1,3 3 10,2 0 2,1 0 1,0-1 0,1-1-1,-1 0 1,2 0 0,-1-2-1,0 0 1,1 0 0,0-1-1,26 3 1,-38-7-7,0 0 1,0 0-1,0 0 1,1 0-1,-1 0 1,0-1-1,0 1 0,0-1 1,0 0-1,0 0 1,0 0-1,0 0 1,0-1-1,0 1 0,-1-1 1,1 1-1,-1-1 1,1 0-1,4-5 1,-2 1 35,0-1 0,-1 0 0,0 0 0,0-1 0,5-13 1,-6 14 94,0 0 1,0 0-1,1 0 1,0 1 0,0-1-1,7-8 1,-10 15-144,-1 0 0,0 0-1,0 0 1,1 0 0,-1 0 0,0 0 0,1 0 0,-1 0 0,0 0 0,0 0-1,1 0 1,-1 0 0,0 0 0,1 0 0,-1 0 0,0 0 0,0 0-1,1 0 1,-1 1 0,0-1 0,0 0 0,1 0 0,-1 0 0,0 0-1,0 1 1,1-1 0,-1 0 0,0 0 0,0 1 0,0-1 0,0 0-1,1 0 1,-1 1 0,0-1 0,0 0 0,0 0 0,0 1 0,0-1-1,0 1 1,2 1-131,3 5-33,1 0 1,-1-1-1,1 0 1,1 0-1,-1-1 1,1 0-1,0 0 1,0 0-1,12 5 1,-7-3-143,-7-5 69,0 1 0,0-1 0,0 0 0,0 0 0,0 0-1,1-1 1,-1 0 0,0 0 0,1 0 0,-1-1 0,1 0 0,-1 0 0,8-1 0,-7 1-22,34-5-1852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9610,'3'-3'4961,"16"0"-440,3-4-2504,18 4-801,7-2-120,5 2-496,-1-4-360,-15 7-808,-12 0-376,-19 5-953,-5 10-743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11202,'-5'-2'4785,"8"2"-2784,9 2-673,15-2-880,11 0-360,2 0-808,6 3-544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5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70 14123,'100'-60'5748,"-79"50"-2871,-17 11-1373,-17 16-581,8-13-639,-76 92 147,66-78-573,-1-1 0,-1 0 0,-37 29 1,53-46 133,1 0 1,0 0 0,0 1-1,0-1 1,0 0-1,0 0 1,0 0 0,0 1-1,0-1 1,0 0-1,0 0 1,0 0 0,0 1-1,0-1 1,0 0-1,0 0 1,0 0 0,0 0-1,0 1 1,0-1-1,0 0 1,0 0 0,0 0-1,0 1 1,0-1-1,0 0 1,0 0 0,1 0-1,-1 0 1,0 1-1,0-1 1,0 0 0,0 0-1,0 0 1,1 0-1,-1 0 1,0 0 0,0 1-1,0-1 1,0 0-1,1 0 1,-1 0 0,0 0-1,0 0 1,0 0 0,1 0-1,-1 0 1,0 0-1,0 0 1,0 0 0,0 0-1,1 0 1,-1 0-1,0 0 1,0 0 0,0 0-1,1 0 1,-1 0-1,0 0 1,0 0 0,0 0-1,1-1 1,14 3-238,5-3 139,-1 0 1,0-1-1,0-1 1,-1-1-1,1-1 1,-1-1-1,0 0 1,34-17-1,-51 22 112,0 1 1,0 0-1,-1-1 0,1 1 0,0-1 0,0 1 0,0-1 0,0 0 0,-1 1 0,1-1 0,0 0 0,-1 1 0,1-1 1,0 0-1,-1 0 0,1 1 0,-1-1 0,1 0 0,-1 0 0,0 0 0,1 0 0,-1-2 0,2-4 84,-2 8-59,2-3-34,2 8 325,0 8-284,2-1-1,0 1 1,1-1-1,10 17 0,-13-24-33,1 0 0,-1-1 0,1 1 0,0-1 0,0 0 0,1 0-1,0 0 1,0-1 0,0 0 0,0 0 0,9 4 0,-10-7 4,1 1 0,-1-1 0,1 1 1,-1-1-1,0-1 0,1 1 0,0-1 0,-1 0 0,1-1 1,-1 1-1,1-1 0,-1 0 0,0 0 0,1-1 0,5-1 1,-8 1-232,1 1 1,-1-1 0,0 0 0,1 1 0,-1-2-1,0 1 1,0 0 0,-1 0 0,1-1 0,0 0-1,-1 1 1,1-1 0,-1 0 0,0 0 0,0 0-1,0-1 1,-1 1 0,1 0 0,-1-1 0,1 1 0,-1-1-1,1-6 1,-1-10-3903</inkml:trace>
  <inkml:trace contextRef="#ctx0" brushRef="#br0" timeOffset="1">270 10 13483,'8'1'5697,"-3"-1"-2864,20 0-1201,1-5-40,6 2-407,7 6-321,-5-4-1008,-3 1-536,-13 3-1129,-7-3-607,-17 13-1873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10746,'3'3'4897,"9"-3"-1928,9 0-1241,14-2-911,3-8-233,7 4-1064,-1-1-801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0 15139,'7'0'5954,"9"4"-3826,8-1-472,9-1-271,1 5-273,2-2-544,0-2-240,-14 2-680,-7-2-488,-13 2-1321,-2 4-591</inkml:trace>
  <inkml:trace contextRef="#ctx0" brushRef="#br0" timeOffset="1">0 226 14491,'12'0'6169,"18"-7"-3368,8 3-881,-1 1-847,1-4-305,-8 4-432,-2-1-408,-16 3-1112,-1 1-897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32 119 13235,'-31'-41'4945,"31"41"-4882,0 0-1,0 0 1,1 0-1,-1 1 1,0-1 0,0 0-1,1 0 1,-1 0-1,0 0 1,1 0 0,-1 1-1,0-1 1,1 0 0,-1 0-1,0 0 1,1 0-1,-1 0 1,0 0 0,1 0-1,-1 0 1,0 0 0,1 0-1,-1 0 1,0 0-1,0-1 1,1 1 0,-1 0-1,0 0 1,1 0 0,-1 0-1,0-1 1,1 1-1,-1 0 1,0 0 0,0 0-1,0-1 1,1 1-1,-1 0 1,0 0 0,0-1-1,0 1 1,1 0 0,-1-1-1,0 1 1,0 0-1,0 0 1,0-1 0,0 1-1,0 0 1,0-1 0,0 1-1,0 0 1,0-1-1,0 1 1,0 0 0,0-1-1,0 1 1,0 0 0,0-1-1,0 1 1,0 0-1,0-1 1,0 1 0,0 0-1,-1-1 1,1 1 0,0 0-1,0-1 1,4 4 176,0-1 1,1 1 0,-1 0-1,0 0 1,0 0 0,-1 0-1,1 1 1,-1 0-1,5 5 1,28 43 749,-28-40-763,9 17-20,-12-20-183,0 0 0,0-1 1,10 11-1,-14-18-16,-1-1 0,1 0-1,0 1 1,-1-1 0,1 0 0,-1 1 0,1-1-1,0 0 1,-1 0 0,1 0 0,0 1 0,-1-1-1,1 0 1,0 0 0,-1 0 0,1 0 0,0 0-1,-1 0 1,1 0 0,0-1 0,-1 1 0,1 0-1,-1 0 1,1 0 0,0-1 0,-1 1 0,1 0-1,-1-1 1,1 1 0,-1-1 0,1 1 0,0 0-1,-1-1 1,0 1 0,1-1 0,-1 1 0,1-1-1,-1 0 1,0 1 0,1-1 0,-1 1 0,1-2-1,19-32 483,-16 25-304,3-6 100,0 0 1,6-22-1,-11 28-236,1 0 0,0 0-1,0 0 1,1 1 0,0 0 0,0-1-1,1 1 1,0 1 0,0-1 0,1 1-1,12-12 1,-16 17-124,-1 1 1,1-1-1,0 1 0,-1 0 0,1 0 1,0 0-1,0 0 0,0 0 1,0 0-1,0 1 0,0-1 0,0 1 1,0-1-1,0 1 0,0 0 0,0 0 1,0 0-1,0 0 0,0 0 0,0 0 1,0 0-1,0 1 0,0-1 1,0 1-1,0 0 0,0-1 0,0 1 1,0 0-1,0 0 0,-1 0 0,1 0 1,0 0-1,2 3 0,1 2-1261,1 1-1,-2-1 1,1 1 0,-1 0-1,0 0 1,6 16-1,-4-10-202,-1-2 1703,0 0 0,-1 0 0,3 16 0,-6-24 130,0 0 0,-1-1 0,0 1 0,0 0 0,0 0 1,0 0-1,0 0 0,0 0 0,-1 0 0,1 0 0,-1 0 0,0-1 0,0 1 0,0 0 0,0-1 0,0 1 0,-1 0 0,-3 3 0,3-3-140,-8 10 2067,10-13-2169,0 0 0,0 0 1,0 0-1,0 1 0,-1-1 0,1 0 0,0 0 1,0 0-1,0 1 0,0-1 0,0 0 0,0 0 1,0 0-1,0 1 0,0-1 0,0 0 0,0 0 0,0 0 1,0 1-1,0-1 0,0 0 0,0 0 0,0 0 1,0 1-1,0-1 0,0 0 0,0 0 0,1 0 0,-1 1 1,0-1-1,0 0 0,0 0 0,0 0 0,0 0 1,0 1-1,1-1 0,-1 0 0,0 0 0,0 0 1,0 0-1,1 0 0,-1 0 0,0 0 0,0 1 0,0-1 1,1 0-1,-1 0 0,0 0 0,0 0 0,0 0 1,1 0-1,-1 0 0,4-4 3377,1-11-2672,-4 9-685,1 0 0,0 1-1,0-1 1,0 1 0,1 0-1,0-1 1,0 1-1,0 0 1,0 0 0,6-5-1,-4 4-30,-1 1-1,1-2 1,-1 1-1,0 0 1,-1-1 0,0 0-1,4-9 1,-6 12-29,0 1 0,0-1 0,1 1 0,-1 0 0,1 0 1,-1 0-1,1 0 0,3-4 0,-5 7-12,1 0 0,-1 0-1,0-1 1,1 1-1,-1 0 1,0 0 0,1 0-1,-1 0 1,0 0 0,1-1-1,-1 1 1,0 0 0,1 0-1,-1 0 1,0 0-1,1 0 1,-1 0 0,1 0-1,-1 0 1,0 0 0,1 1-1,-1-1 1,0 0 0,1 0-1,-1 0 1,0 0-1,1 0 1,-1 1 0,1-1-1,12 17 7,8 20-10,29 46-729,-44-76 449,20 35-2011,-24-39 1827,-1-1 1,0 0-1,-1 1 0,1-1 0,0 0 0,-1 1 0,1-1 1,-1 1-1,0 4 0,-2-2-3174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11554,'9'2'5178,"12"3"-1994,0 0-1159,15-7-801,-1 2-304,-4-7-864,5 3-528,-10 4-1040,-10 0-513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135 230 14387,'76'6'5649,"-67"-9"-3744,-5-7-553,-4-8-544,-1-3-248,-7-5-520,-2 3-296,-10 1-776,2 4-432,-8 0-697,-3-3 129</inkml:trace>
  <inkml:trace contextRef="#ctx0" brushRef="#br0" timeOffset="1">46 35 11819,'-46'-34'4969,"70"40"-2665,6 7-344,7-13-671,7 0-417,8 0-736,3 5-136,2 1-904,-2 1-561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3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71 9682,'-2'7'11370,"-16"16"-8110,-23 20-1953,38-41-1227,1 0 0,-1 0 1,1 0-1,-1-1 0,0 1 0,1 0 1,-1-1-1,0 0 0,0 1 0,0-1 1,0-1-1,-1 1 0,1 0 0,0-1 1,0 1-1,0-1 0,0 0 0,-1 0 1,1 0-1,0-1 0,0 1 1,0-1-1,0 0 0,-1 0 0,1 0 1,0 0-1,0 0 0,1-1 0,-1 1 1,0-1-1,0 0 0,1 0 0,-1 0 1,1 0-1,0 0 0,-1 0 0,1-1 1,0 1-1,0-1 0,1 0 0,-1 1 1,0-1-1,1 0 0,0 0 0,0 0 1,0 0-1,0 0 0,0 0 1,0 0-1,1-1 0,-1 1 0,1 0 1,0 0-1,1-4 0,1 0-73,0 1 1,1-1-1,1 1 0,-1-1 0,1 1 0,0 0 1,0 0-1,0 1 0,1-1 0,0 1 1,7-6-1,-11 10-34,0 1 1,0-1-1,0 1 1,0-1-1,0 1 1,0-1-1,0 1 1,0-1-1,0 1 1,0 0-1,0-1 1,1 1-1,-1 0 1,0 0-1,0 0 1,0 0-1,0 0 1,0 0-1,0 0 1,0 1-1,1-1 0,-1 0 1,0 1-1,0-1 1,0 0-1,0 1 1,0-1-1,0 1 1,0 0-1,0-1 1,-1 1-1,1 0 1,0-1-1,1 2 1,23 32-2178,-25-33 2139,17 28-2253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46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7 100 10642,'-1'-1'593,"0"-1"1,0 0-1,0 0 0,1 0 0,-1 0 0,1 0 0,-1 0 0,1 0 1,0 0-1,-1-2 0,2 0-453,-1 0 0,0 1 0,1-1 0,0 0 0,0 1 1,0-1-1,1 1 0,-1-1 0,1 1 0,2-6 0,-1 7-43,-1 0 0,1-1 0,-1 1 0,1 0 0,0 1 0,0-1 0,-1 0 0,1 1 0,1-1 0,-1 1 0,0 0 0,0 0 0,0 0 0,1 1 0,-1-1 0,0 1 0,1-1 0,4 1-1,4-1 161,-3 0-43,1-1 19,0 1-1,-1 0 1,20 1-1,-28 0-220,1 0-1,-1 0 1,0 0-1,0 0 1,0 0-1,0 0 1,1 0 0,-1 1-1,0-1 1,0 1-1,0-1 1,0 1-1,0-1 1,0 1 0,0-1-1,0 1 1,0 0-1,0 0 1,0 0 0,0-1-1,-1 1 1,1 0-1,0 0 1,0 0-1,-1 0 1,1 0 0,-1 0-1,1 0 1,-1 1-1,1-1 1,-1 0 0,0 0-1,0 0 1,1 0-1,-1 0 1,0 1-1,0-1 1,0 0 0,0 2-1,-1 8 20,0 0 0,-1 0 0,0-1 0,0 1 0,-1 0 0,0-1 0,-1 0 0,0 0 0,-1 0 0,-10 16 1,0-3 21,-1 0 1,-1-1 0,-1-1 0,-23 21 0,17-21 99,17-13 109,10-7 404,5-4-647,0 0 0,0 0-1,0 1 1,0 0 0,0 1 0,1-1-1,-1 2 1,1-1 0,-1 1-1,0 0 1,1 1 0,-1 0-1,1 0 1,-1 1 0,0 0-1,0 1 1,0-1 0,0 2-1,-1-1 1,1 1 0,-1 0-1,0 1 1,9 6 0,-2 0 21,-1-2 0,2 0 1,-1 0-1,1-1 0,20 7 1,-32-14-109,0 0 1,0 0-1,0 0 0,1 0 1,-1-1-1,0 1 0,1-1 1,-1 0-1,0 0 0,0 0 1,1-1-1,-1 1 1,0-1-1,1 1 0,-1-1 1,0 0-1,0-1 0,0 1 1,0 0-1,0-1 0,0 0 1,0 0-1,-1 0 1,1 0-1,-1 0 0,1 0 1,-1 0-1,0-1 0,0 0 1,0 1-1,0-1 0,3-6 1,-4 7-58,2-3-310,0 0 0,0 0-1,-1 0 1,0 0 0,0 0 0,0 0 0,0-1 0,1-10 0,-3 1-1517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46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272 116 6841,'-8'-4'429,"1"1"0,-2 0 0,1 0 0,0 0 0,-17-2 0,22 5-291,-1 0 0,1 0 1,-1 1-1,0-1 1,1 1-1,-1 0 1,1 0-1,0 0 1,-1 1-1,1-1 0,0 1 1,0 0-1,0 0 1,0 0-1,0 0 1,0 0-1,-2 3 1,-9 8 69,0 1 1,2 0 0,0 1 0,0 0 0,2 1-1,0 0 1,0 1 0,2 0 0,0 0 0,1 1 0,0 0-1,2 0 1,0 1 0,1-1 0,1 1 0,1 0 0,1 0-1,0 0 1,1 0 0,1 0 0,1 0 0,1 0-1,7 26 1,-6-34-116,1 0 0,0-1-1,0 1 1,2-1 0,-1 0-1,1 0 1,0-1 0,1 0-1,0 0 1,1-1 0,0 0-1,0-1 1,0 1 0,1-2-1,0 0 1,1 0 0,-1 0-1,19 5 1,8 2 111,0-1-1,0-3 1,1-1 0,54 5 0,-58-10-169,-1-2 0,1 0 0,0-3 0,-1-1 0,0-1 0,1-2 0,-1-1 0,-1-1 0,35-15 0,-34 10-46,0-2 0,0-1 0,-2-1 0,0-2 0,56-45 0,-75 52 13,0 1 0,0-2 0,-1 1 1,-1-2-1,0 1 0,11-24 0,-16 27 31,0 0 1,-1 0-1,-1-1 0,0 1 0,0-1 1,-1 0-1,0 0 0,-1 0 0,0 0 1,-2-20-1,-1 21 21,0 0 0,0 0 0,-1 0 0,-1 0 1,1 0-1,-2 1 0,1 0 0,-1 0 0,-1 0 0,1 0 0,-2 1 0,1 0 1,-12-11-1,-1 0 92,-1 2-1,0 0 1,-1 2 0,-26-16 0,16 15-199,-1 1 0,0 1 0,0 2 0,-2 1 0,1 2 0,-1 1 0,0 1 0,-1 2 1,-60-1-1,-9 9 137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4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14611,'1'0'5697,"1"7"-3960,-4 9-377,2 23-528,-1 13-208,-6 8-280,4-3-184,-7-11-48,-3-17-16,3-11-320,-1-4-272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4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 10154,'0'6'11787,"-6"22"-10355,-5 14-876,-2-1 1,-2 0-1,-2-1 1,-23 42-1,39-81-539,0 0 0,1 0 0,-1-1 1,1 1-1,-1 0 0,1 0 0,-1 0 0,1 0 0,0 0 1,0 0-1,-1 0 0,1 0 0,0 0 0,0 0 0,0 0 1,0 1-1,0-2-10,0 0 0,1 1 1,-1-1-1,0 0 0,0 1 1,1-1-1,-1 0 0,0 0 1,0 0-1,1 1 0,-1-1 1,0 0-1,1 0 0,-1 0 1,0 0-1,1 1 1,-1-1-1,1 0 0,-1 0 1,0 0-1,1 0 0,-1 0 1,0 0-1,1 0 0,-1 0 1,0 0-1,1 0 0,0 0 1,37-12 229,-23 7-188,4 1-62,-1 2 1,1 0 0,-1 1 0,1 1-1,-1 0 1,1 2 0,-1 0-1,21 5 1,22 2-856,-19-10-2637,-28-1 999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5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71 7906,'-1'-1'374,"1"1"0,0 0 1,-1-1-1,1 1 0,-1 0 1,1 0-1,-1-1 0,1 1 1,-1 0-1,1 0 0,-1 0 1,1 0-1,-1 0 1,1 0-1,-1 0 0,1 0 1,-1 0-1,1 0 0,-1 0 1,1 0-1,-1 0 0,-12 7 2111,13-7-2448,-1 0-1,1 1 1,-1-1 0,1 0-1,-1 1 1,1-1 0,0 1-1,-1-1 1,1 0 0,-1 1-1,1 0 1,0-1 0,-1 1-1,1-1 1,0 1 0,0-1-1,-1 1 1,1-1 0,0 1-1,0 0 1,0-1 0,0 1-1,0 0 1,0-1-1,0 1 1,0-1 0,0 1-1,0 0 1,0-1 0,0 1-1,0-1 1,1 1 0,-1 0-1,0-1 1,0 1 0,1-1-1,-1 1 1,0-1 0,1 1-1,20 9 311,-16-8-317,0-1 0,0 1 0,0-1 0,0 0 0,0 0 0,0-1 0,0 0 0,0 0 0,0 0-1,0 0 1,0-1 0,1 0 0,-2 0 0,1 0 0,0 0 0,0-1 0,0 0 0,-1 0 0,1-1 0,-1 1 0,1-1 0,-1 0 0,0 0 0,0 0 0,0 0 0,-1-1-1,1 0 1,-1 0 0,0 0 0,4-5 0,-6 8 39,0 0 0,0-1 1,-1 1-1,1-1 0,0 1 0,0-1 0,-1 1 0,1-1 0,-1 1 0,1-1 0,-1 1 1,0-1-1,1 0 0,-1 1 0,0-1 0,0 1 0,0-1 0,-1 0 0,1 1 0,0-1 1,0 1-1,-1-1 0,1 0 0,-1 1 0,0-1 0,1 1 0,-1 0 0,0-1 0,0 1 1,0-1-1,-1-1 0,0 2 26,0 0 0,0 0 0,-1 0 1,1 0-1,0 1 0,0-1 0,0 1 1,0-1-1,-1 1 0,1 0 0,0 0 1,0 0-1,-1 0 0,1 0 0,0 0 0,0 1 1,-1-1-1,1 1 0,0-1 0,0 1 1,0 0-1,0 0 0,-3 2 0,-6 3 5,1 0 0,-1 1 1,1 0-1,1 0 0,-1 1 0,1 0 0,1 1 0,0 0 0,-9 12 1,12-14-96,1 0 1,0 0 0,0 0 0,0 0 0,1 1 0,0-1 0,0 1 0,1 0-1,0 0 1,1 0 0,0 0 0,0 0 0,0 0 0,2 16 0,-1-21-22,1 1 1,0-1-1,0 0 1,0 0-1,0 0 1,0 0-1,1 0 1,-1 0-1,1 0 1,0 0-1,0-1 1,0 1-1,0-1 1,0 1 0,1-1-1,-1 0 1,1 0-1,-1 0 1,1 0-1,0 0 1,0-1-1,0 1 1,0-1-1,0 0 1,0 1-1,0-2 1,0 1-1,4 0 1,6 2-117,0-2 0,-1 0 1,1-1-1,0 0 0,25-4 1,-16 1-332,0-1-1,31-10 1,-44 11 74,-1 0-1,0-1 0,0 0 1,0 0-1,-1 0 1,1-1-1,-1-1 1,0 1-1,7-8 1,5-6-1029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31 237 10466,'-29'36'3816,"29"-35"-3742,0-1 0,-1 1 0,1 0-1,0 0 1,0-1 0,0 1 0,-1 0 0,1 0 0,0-1 0,0 1 0,0 0 0,0 0 0,0-1 0,0 1 0,1 0 0,-1 0 0,0-1 0,0 1-1,0 0 1,1-1 0,-1 1 0,0 0 0,1-1 0,-1 1 0,1 0 0,-1-1 0,0 1 0,1-1 0,0 1 0,-1 0 0,1-1 0,-1 0 0,1 1 0,0-1-1,-1 1 1,1-1 0,0 0 0,-1 1 0,1-1 0,0 0 0,1 1 0,26 6 475,-20-5-461,1-1 0,-1-1 0,1 0 1,0 0-1,0-1 0,-1 0 0,1 0 0,-1-1 0,1 0 1,-1-1-1,0 1 0,0-2 0,0 1 0,0-1 0,-1 0 1,1-1-1,9-7 0,-16 11-46,0 0 0,0 0 0,0-1 0,0 1 0,0 0-1,0-1 1,0 1 0,0 0 0,0-1 0,0 1 0,-1-1 0,1 1 0,-1-1 0,1 1 0,-1-1 0,0 0 0,1 1 0,-1-1 0,0 0-1,0 1 1,0-3 0,-1 1 69,0 0 0,0 1 0,0-1 0,0 0 0,0 1 0,0-1 0,-1 1 0,1 0 0,-1-1 0,0 1 0,-2-3 0,-5-3 443,0 0-1,-1 0 1,0 1 0,-15-8-1,1 2 437,16 10-578,0-1 0,1-1 0,-1 1 0,1-1 0,0-1 0,-8-7 0,14 12-386,0 0 0,0 0 0,1 0 0,-1-1 0,0 1 0,1 0-1,-1-1 1,1 1 0,0 0 0,-1-1 0,1 1 0,0-1 0,0 1-1,0-1 1,0 1 0,0 0 0,0-1 0,0 1 0,0-1 0,1 1-1,-1 0 1,1-1 0,-1 1 0,1 0 0,-1-1 0,1 1 0,0 0-1,-1 0 1,1-1 0,0 1 0,1-1 0,2-3-98,0 1 0,1 0 0,-1 0 0,1 0 0,-1 0 0,7-3 0,-4 4-322,-1-1-1,1 1 1,0 0-1,0 1 0,0 0 1,1 0-1,-1 0 0,0 1 1,1 0-1,-1 1 0,9 0 1,3 2-2177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0 370 11458,'7'-3'4249,"18"-4"-2928,8-9-9,26-11 152,19-8-87,28-12-481,10-2-248,8 0-360,0 3-96,-12 12-160,-12 6-272,-30 11-824,-18 5-617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0:5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1 440 12219,'0'15'1091,"-1"15"170,2 0 1,1 0-1,10 51 0,-10-72-1240,1 1 0,0-1 0,1 0 0,-1-1-1,2 1 1,-1-1 0,1 0 0,1 0 0,0 0 0,0-1-1,0 1 1,1-1 0,0-1 0,0 0 0,1 0 0,8 6-1,8 1-2,1 0-1,0-1 0,0-2 0,2 0 0,-1-2 0,1-1 1,45 6-1,-27-8-172,0-2 1,0-1 0,87-10-1,-104 3 86,1-1 0,0-2 1,0 0-1,-1-2 0,0-1 0,-1-1 0,42-26 0,-14 2 173,-1-3 0,65-60 1,-102 84 7,-1 0 1,-1-1 0,0-1 0,-1 0 0,-1-1 0,17-30 0,-26 42 11,-1-2 1,0 1-1,0-1 0,0 0 0,-1 0 1,-1 0-1,1 0 0,-1 0 1,0 0-1,-1-1 0,0 1 0,0 0 1,-1 0-1,0 0 0,-1 0 1,0 0-1,0 0 0,0 0 0,-1 0 1,0 1-1,-6-10 0,-2 0 84,0 1-1,-1 0 0,-1 1 0,-1 0 1,0 1-1,0 1 0,-2 0 1,0 1-1,0 1 0,-1 0 0,0 1 1,-1 1-1,-20-7 0,4 2-144,-1 3-1,0 0 1,0 3-1,-1 1 1,-1 1-1,-41 0 1,29 5-147,1 3 0,-1 1 1,1 3-1,0 2 0,0 2 1,0 2-1,-85 35 0,110-36-156,1 1 1,1 1-1,-22 18 0,-48 39-1165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71 127 8842,'-57'-98'3967,"44"70"-239,18 36 427,2 10-3809,0-1-1,0 0 0,12 17 1,-7-14-136,-1 1 0,11 32 1,-16-36-120,1 0 0,10 16-1,-14-28-51,0 0 0,0-1 0,0 1 0,1-1 0,0 1 0,0-1 0,0 0 0,0 0 0,1-1 0,0 1 0,5 2 0,-9-5-8,0-1 1,0 0-1,0 1 1,0-1-1,0 0 0,0 1 1,0-1-1,0 0 1,0 0-1,0 0 0,0 0 1,0 0-1,0 0 1,0 0-1,0 0 0,0 0 1,0-1-1,0 1 1,0 0-1,0-1 0,-1 1 1,1 0-1,0-1 1,2 0-1,-1-1 48,0 0-1,-1 0 1,1 0 0,0 0 0,-1 0-1,1 0 1,-1 0 0,1-1 0,0-3-1,3-5 197,-2-1-1,1 1 1,2-20-1,-5 24-184,1-15 63,2 1 0,0 0 0,2 0 0,0 0 0,1 0 0,13-24 0,-20 44-185,1 0-1,-1 0 0,0 0 0,1 1 0,-1-1 0,1 0 0,-1 0 0,1 1 0,0-1 0,-1 0 0,1 1 0,0-1 0,-1 1 0,1-1 0,0 1 0,0-1 0,-1 1 0,1-1 0,0 1 0,0 0 1,0 0-1,0-1 0,-1 1 0,1 0 0,0 0 0,0 0 0,0 0 0,0 0 0,1 0 0,0 1-119,-1-1 1,0 1-1,1 0 1,-1 0-1,0 0 1,0 0-1,1 0 0,-1 0 1,0 1-1,0-1 1,0 0-1,0 1 1,0-1-1,0 2 0,11 22-2417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22 174 11795,'8'76'5681,"-15"-79"-1760,1-8-1905,1-4-288,-1-19-567,4-3-441,0-7-568,1-3-368,4 13-1089,3 9-695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13403,'96'-19'5265,"-104"35"-3697,-8 5-543,11 16-481,-20-1-96,22 5-80,3-7-16,2-11-104,29-5-88,-12-12-72,15 2-32,8-6-40,-7-2-56,-3-2-304,-3-1-304,-9-2-608,-4 0-369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 14547,'14'0'5545,"19"-5"-3976,-1-1-505,20 2-384,-8-5-240,-3 7-544,1 4-408,-24 6-1200</inkml:trace>
  <inkml:trace contextRef="#ctx0" brushRef="#br0" timeOffset="1">1 164 12763,'8'0'5449,"10"2"-1968,24-2-3193,2-5-136,8 0-744,-6 0-673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13931,'29'69'7820,"-32"-79"-7537,1-1 1,0 1-1,1-1 0,0 1 0,1-1 0,0 0 1,1 1-1,0-1 0,0 1 0,1-1 0,1 1 0,0 0 1,0 0-1,10-20 0,-13 29-277,1-1-1,0 1 1,0-1 0,0 1-1,0-1 1,0 1 0,0 0-1,0-1 1,0 1 0,0 0-1,1 0 1,-1 0 0,1 0 0,-1 0-1,0 0 1,1 0 0,0 1-1,-1-1 1,1 1 0,-1-1-1,1 1 1,0-1 0,-1 1-1,1 0 1,0 0 0,0-1 0,-1 1-1,1 1 1,0-1 0,-1 0-1,1 0 1,0 1 0,-1-1-1,1 1 1,0-1 0,-1 1-1,1 0 1,-1-1 0,2 2 0,6 4-109,-1 0 1,-1 1-1,1 0 1,-1 0 0,9 11-1,-3-3-37,-2-3 48,0 0 0,1-1 1,0-1-1,0 0 0,1 0 0,20 10 0,-33-20 103,1 0-1,-1 0 1,0 0 0,1 0-1,-1 1 1,0-1-1,0 0 1,1 0-1,-1 0 1,0 0-1,0 0 1,1 0-1,-1 0 1,0 0 0,1 0-1,-1 0 1,0 0-1,0 0 1,1-1-1,-1 1 1,0 0-1,0 0 1,1 0 0,-1 0-1,0 0 1,0-1-1,1 1 1,-1 0-1,0 0 1,0 0-1,0 0 1,1-1-1,-1 1 1,0 0 0,0 0-1,0-1 1,0 1-1,1 0 1,-1 0-1,0-1 1,0 1-1,0 0 1,0-1 0,0 1-1,0 0 1,0 0-1,0-1 1,0 1-1,0 0 1,0 0-1,0-1 1,-1-23 974,0 11-612,0 5-329,1-1 83,-1 0 0,1 1 0,1-1 0,1-11 0,-1 17-106,-1 1 0,1-1 0,0 1 1,0-1-1,0 1 0,0 0 0,0-1 1,0 1-1,0 0 0,1 0 0,-1 0 1,1 0-1,0 0 0,-1 0 0,1 0 1,0 1-1,0-1 0,0 1 0,0-1 1,1 1-1,-1 0 0,3-1 0,0 0-123,-1 0 1,1 1-1,0 0 0,0 0 0,0 0 0,0 1 1,0 0-1,0 0 0,-1 0 0,1 0 0,0 1 0,0 0 1,0 0-1,0 0 0,0 0 0,-1 1 0,1 0 0,-1 0 1,1 0-1,-1 1 0,0-1 0,0 1 0,0 0 0,0 0 1,0 0-1,-1 1 0,1 0 0,-1-1 0,0 1 1,0 0-1,-1 0 0,1 1 0,2 6 0,-3-7 76,-1-1-1,0 1 1,-1 0-1,1 0 1,-1 0-1,1 0 0,-1 0 1,0 0-1,-1 0 1,0 7-1,0-8 39,0-1-1,1 1 1,-1-1-1,1 0 1,0 1-1,0-1 1,0 1-1,0-1 1,0 1-1,1-1 0,-1 1 1,1-1-1,0 1 1,-1-1-1,1 0 1,0 1-1,0-1 1,1 0-1,-1 0 1,0 0-1,1 0 1,-1 0-1,1 0 1,0 0-1,0 0 1,-1-1-1,3 2 1,1 0 22,0 0 1,0 0 0,0-1 0,1 0 0,-1 0 0,0 0-1,1-1 1,-1 0 0,1 0 0,-1 0 0,1 0 0,0-1-1,6-1 1,2 1-107,0-2 0,0 0 0,0 0-1,17-6 1,-25 5-248,0 1 0,0-1 0,-1 0 0,1 0 1,-1-1-1,0 0 0,0 1 0,0-2 0,0 1 0,4-6 0,8-11-2394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13283,'16'0'5329,"14"1"-3273,4 1-919,7 3-697,-7-2-144,-5 10-744,0-3-512,-21-2-73</inkml:trace>
  <inkml:trace contextRef="#ctx0" brushRef="#br0" timeOffset="1">21 235 13579,'28'1'4777,"21"-2"-4137,17 1-696,11-7-816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28 157 13723,'0'52'5345,"-5"-72"-3833,2-4-559,0-14-761,-4-4-408,1 0-1033,3 0-367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5 101 13555,'-2'-15'1361,"0"-1"0,2 1 1,0-19-1,1 33-1187,-1-1-1,1 1 1,0 0 0,0-1-1,0 1 1,0 0-1,0 0 1,1 0 0,-1 0-1,0 0 1,0 0 0,1 0-1,-1 0 1,1 1 0,-1-1-1,1 0 1,-1 1-1,1-1 1,-1 1 0,1-1-1,-1 1 1,1 0 0,-1 0-1,1 0 1,0 0-1,-1 0 1,3 0 0,46 3 1914,-38-1-1806,0 0 1,0 1 0,-1 1 0,1 0-1,-1 0 1,22 12 0,-29-13-252,0 0-1,1 0 1,-1 0 0,-1 0 0,1 1-1,0 0 1,-1-1 0,6 9 0,-8-10-30,0 1 1,1-1 0,-1 1 0,-1-1 0,1 1 0,0-1 0,0 1 0,-1-1-1,0 1 1,1 0 0,-1-1 0,0 1 0,0 0 0,0-1 0,-1 1 0,1 0-1,-2 4 1,0-2 0,0-1-1,-1 0 1,0 1 0,1-1-1,-2 0 1,1 0-1,0 0 1,-1-1-1,1 1 1,-1-1-1,0 0 1,0 0-1,0 0 1,-1-1 0,1 1-1,-1-1 1,1 0-1,-1 0 1,-9 1-1,-4 3-33,-1-2 0,0 0 0,-31 1 0,49-5 23,-27 1-249,21-3-145,15-4-346,2 2 321,1 1 0,0 0-1,0 0 1,0 1 0,0 1 0,12-1 0,71 3-1523,-89-1 1871,4 0-66,47 1-335,1 3-1,68 14 0,-121-17 511,35 11 540,-38-11-516,0-1 1,0 1 0,0-1 0,0 1 0,0 0-1,0-1 1,0 1 0,0 0 0,0 0 0,0 0-1,-1 0 1,1 0 0,0 0 0,-1 0 0,1 0 0,0 0-1,-1 0 1,1 0 0,-1 0 0,0 0 0,1 0-1,-1 0 1,0 1 0,0-1 0,0 0 0,0 0-1,0 0 1,0 1 0,0-1 0,0 0 0,0 1-1,-2 3 156,0 0-1,0-1 1,0 1-1,-1-1 1,1 0-1,-1 1 1,0-1 0,0 0-1,-5 4 1,-36 32 1035,35-33-1015,-3 3 139,-1 0 1,0 0 0,-1-2-1,0 0 1,-28 12 0,38-18-281,-1-1 0,1 0 0,-1 1 1,0-2-1,1 1 0,-1-1 0,0 1 0,0-1 1,1-1-1,-9 0 0,10 0-62,0 0-1,0 0 1,0 0-1,0 0 1,1-1-1,-1 1 1,0-1-1,1 0 1,0 0-1,-1 0 1,1 0-1,0 0 1,0 0-1,0 0 1,0-1-1,0 1 1,1-1-1,-3-3 1,3 3-84,0 0-1,0 1 1,0-1-1,0 0 1,0 1-1,1-1 1,-1 0-1,1 0 1,0 0-1,0 0 1,0 0-1,0 1 1,0-1-1,1 0 1,-1 0-1,1 0 1,0 0 0,0 1-1,0-1 1,0 0-1,0 1 1,0-1-1,1 1 1,0 0-1,-1-1 1,1 1-1,0 0 1,0 0-1,0 0 1,0 0-1,0 0 1,4-2-1,1-1-327,0 0 0,0 1-1,0 0 1,1 0 0,-1 1-1,1 0 1,0 0 0,0 0-1,17-2 1,-7 5-677,-1 0 0,1 0 0,0 2 0,-1 0 0,1 1 0,-1 1 1,0 1-1,0 0 0,0 1 0,16 9 0,-20-8 1706,1 0 1,-1 1-1,23 19 8302,-49-36-6013,-21-22-914,30 27-1894,1-1 1,0 1-1,1-1 1,-1 0-1,1-1 1,0 1-1,0 0 1,0 0 0,1-1-1,0 1 1,0-1-1,0 0 1,1 1-1,0-1 1,0 1-1,2-12 1,-2 13-113,2 0-1,-1 0 1,0-1 0,1 1-1,0 0 1,0 0 0,0 1 0,0-1-1,1 0 1,-1 1 0,1-1-1,0 1 1,0 0 0,0 0-1,1 0 1,-1 0 0,1 1 0,-1-1-1,1 1 1,0 0 0,0 0-1,0 0 1,0 1 0,6-2 0,3-1-91,0 1 0,1 1 0,-1 0 0,1 0 0,15 1 0,-26 1 39,0 1 1,0-1 0,0 0 0,-1 1-1,1-1 1,0 1 0,0 0-1,0 0 1,0 0 0,-1 1-1,1-1 1,-1 1 0,6 3-1,-7-4 6,0 1-1,0-1 1,0 1-1,0 0 0,0 0 1,0-1-1,0 1 0,-1 0 1,1 0-1,-1 0 1,1 0-1,-1 0 0,0 0 1,1 0-1,-1 0 0,0 0 1,0 0-1,-1 0 1,1 0-1,0 0 0,-1 0 1,1-1-1,-2 5 0,-1-1 14,1 1-1,-1-1 0,0 0 0,0 0 0,-1 0 1,0 0-1,0 0 0,0-1 0,0 0 0,-1 0 0,1 0 1,-1 0-1,0-1 0,0 0 0,-1 0 0,-8 4 1,-17 12 553,29-15-109,8-2-113,95 9 34,15 2-1161,-37-14-4707,-62-1 2487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15 223 13075,'41'36'5961,"-41"-41"-2352,-3-13-2137,3-1-400,-3-10-423,1-9-217,0-1-688,-6 0-385,-8 4-1031,-5-1-552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 8570,'-5'2'6455,"0"-3"-3568,6 0-1765,10 3 40,10 5-1,31 15-1,-16-7-433,406 196 3379,-333-156-3856,90 50-108,-112-44-1574,-80-58 347,-5-9-932,0-4-179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13059,'-1'-3'9234,"36"-2"-8122,45-3-368,-41 8-816,-3 3-640,-12 1 2136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12163,'15'20'2485,"29"32"1,-44-51-2409,0-1-1,1 1 0,-1-1 0,1 1 0,-1-1 0,1 0 1,-1 1-1,1-1 0,-1 0 0,1 1 0,-1-1 1,1 0-1,0 0 0,-1 1 0,1-1 0,-1 0 0,1 0 1,0 0-1,-1 0 0,1 0 0,-1 0 0,1 0 1,0 0-1,-1 0 0,1 0 0,0 0 0,-1 0 1,1-1-1,-1 1 0,1 0 0,-1 0 0,1-1 0,0 1 1,-1 0-1,1-1 0,-1 1 0,1-1 0,11-20 1650,-7 11-1054,4-7 233,-1-1-1,-1 0 0,0 0 0,3-20 0,13-33 1341,-11 55-1560,-12 16-654,0 0 0,1-1 0,-1 1 0,1 0 0,-1 0 0,1 0 0,-1 0 1,0-1-1,1 1 0,-1 0 0,1 0 0,-1 0 0,1 0 0,-1 0 0,1 0 0,-1 0 0,0 0 0,1 1 0,-1-1 0,1 0 1,-1 0-1,1 0 0,-1 0 0,0 1 0,1-1 0,0 1-4,0 0-1,0 1 1,0-1 0,0 0 0,0 0 0,0 1-1,0-1 1,-1 0 0,1 1 0,-1-1-1,1 1 1,-1-1 0,1 1 0,-1-1-1,0 1 1,0-1 0,0 1 0,0 0-1,0-1 1,0 1 0,0 1 0,-1 6-172,1-1 0,1 1 0,0-1 0,0 1 0,1-1 0,-1 0 0,2 1 0,2 7 0,33 67-2869,-23-51 973,2 6-973</inkml:trace>
  <inkml:trace contextRef="#ctx0" brushRef="#br0" timeOffset="1">194 242 15051,'-85'-42'6001,"108"41"-3696,26-3-1705,-10-7-176,11 6-792,4-1-568,-9 4-1729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0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13531,'64'31'5089,"-69"-49"-3481,2-3-367,1 0-265,2 1-240,0-6-952,-3-5-632,-5-4-937,-5 2 169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1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15971,'9'0'5978,"3"-2"-4202,14-1-504,21-2-319,-2 3-185,11 1-528,2 6-272,-7-2-888,-3 0-489,1 5-1319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1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39 11482,'1'1'376,"0"-1"0,0 1 0,0-1 0,0 1 0,0-1 0,-1 1 0,1-1 0,0 1 0,0 0 0,-1 0 0,1-1 0,0 1 0,-1 0 0,1 0 0,-1 0 0,1 0 0,-1 0 0,1 0 0,-1 0 0,0 0 0,1 0 0,-1 0 0,0 2 0,0-2-92,0 1 0,0 0 0,0 0 1,-1 0-1,1 0 0,-1-1 0,0 1 0,1 0 1,-1 0-1,0-1 0,0 1 0,-2 2 1,-1 1 71,0-1 0,0 1 0,-1 0 0,1-1 0,-1 0 0,0 0 1,-9 4-1,6-4-143,-1 0 1,0-1-1,0 0 1,0 0-1,0-1 0,0 0 1,0-1-1,-1 0 1,1 0-1,-1-1 1,1-1-1,-12-1 1,14 1-146,0 0 1,0-1-1,0 0 1,0 0-1,0-1 1,0 1 0,1-2-1,-1 1 1,1-1-1,0 0 1,0 0 0,0 0-1,1-1 1,-1 0-1,1 0 1,-5-7 0,9 10-64,-1 0 0,1 0 0,-1 0 0,1 0 0,0 0 0,-1-1 0,1 1 0,1-1 0,-1 1 0,0 0 0,0-1 0,1 1 0,-1-1 0,1 0 0,0 1 0,0-5 0,1 5-6,-1 1 1,1-1-1,-1 1 1,1-1-1,0 1 0,0-1 1,-1 1-1,1 0 1,0-1-1,0 1 1,1 0-1,-1 0 0,0-1 1,0 1-1,1 0 1,-1 0-1,0 1 1,1-1-1,1-1 0,4 0-42,-1 0-1,0 0 0,0 0 0,1 1 0,-1 0 0,1 0 1,-1 1-1,1 0 0,0 0 0,-1 0 0,9 3 1,-7-2-244,0 2 1,0-1-1,0 1 1,0 0-1,-1 1 1,1 0 0,-1 0-1,10 8 1,14 13-2166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11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0 312 9666,'74'21'8169,"-62"-18"-7936,0-1 1,1 0-1,-1-1 0,1 0 1,-1-1-1,24-3 0,-27 2-146,1 0 0,0 0 0,-1-1 0,0-1 0,1 1 0,-1-1 0,0-1 0,-1 0 0,1 0 0,0-1 0,-1 0 0,8-7 0,-15 11-53,0 0 1,0 0-1,0 0 1,0 0-1,-1 0 0,1 0 1,0-1-1,-1 1 0,1 0 1,0-1-1,-1 1 0,0 0 1,1-1-1,-1 1 1,0 0-1,0-1 0,0 1 1,1-1-1,-2 1 0,1 0 1,0-1-1,0 1 0,0-1 1,-1 1-1,1 0 1,0-1-1,-1 1 0,0 0 1,1-1-1,-1 1 0,0 0 1,1 0-1,-1 0 1,0 0-1,0-1 0,0 1 1,0 0-1,-1 0 0,-6-7 255,-1 0 0,0 1-1,-17-11 1,16 12-147,-17-12 305,-67-49 755,87 61-1107,0 1 1,1-2 0,0 1 0,0-1 0,0 0 0,1 0-1,0 0 1,0-1 0,-6-15 0,10 22-97,1 0-1,0 1 1,0-1 0,0 0-1,0 0 1,0 0 0,0 0 0,0 0-1,0 0 1,0 1 0,0-1-1,1 0 1,-1 0 0,0 0-1,1 0 1,-1 0 0,0 1 0,1-1-1,-1 0 1,1 0 0,-1 1-1,1-1 1,0 0 0,-1 1 0,1-1-1,0 1 1,-1-1 0,1 1-1,0-1 1,0 1 0,-1-1-1,1 1 1,0 0 0,0-1 0,0 1-1,0 0 1,0 0 0,-1 0-1,1-1 1,0 1 0,0 0 0,1 0-1,37-2-360,10 7-99,-1 1 0,0 3 0,0 2 0,-1 2 0,46 20 1,-88-31 472,-1 0 0,-1 0 1,1 1-1,0 0 1,0 0-1,-1 0 1,0 0-1,1 0 0,-1 1 1,-1-1-1,1 1 1,0 0-1,-1 0 1,0 0-1,0 0 1,3 7-1,0 4 200,0 0 0,-1 0 1,3 25-1,-7-37-183,1 0 0,0 1 0,0-1 0,0 0 0,1 0 0,-1 1 0,1-1 0,0 0 0,-1 0 0,1-1 0,1 1 0,-1 0 0,0-1 0,1 1 0,-1-1 0,1 0 0,0 1 0,0-1 0,-1-1 0,2 1 0,-1 0 0,0-1 0,0 0 0,0 1 0,1-1 0,-1 0 0,0-1-1,1 1 1,-1-1 0,1 1 0,3-1 0,-1 0 25,-1 0-1,1 0 0,0 0 1,0-1-1,-1 0 0,1 0 1,0-1-1,-1 1 0,1-1 0,-1 0 1,0-1-1,0 1 0,0-1 1,0 0-1,0 0 0,0-1 1,-1 1-1,7-7 0,-7 5 0,-1 0 0,0 0 0,0 0 0,0 0 1,0-1-1,-1 1 0,0-1 0,0 0 0,0 1 0,-1-1 0,0 0 0,1-8 0,-2-4 58,0 0-1,-5-31 0,1 20-159,4 28 19,0 1-1,0 0 0,0 0 0,-1-1 0,1 1 1,0 0-1,0-1 0,0 1 0,0 0 0,0 0 1,0-1-1,0 1 0,0 0 0,0-1 0,0 1 1,0 0-1,0-1 0,0 1 0,0 0 0,0-1 1,0 1-1,0 0 0,0-1 0,0 1 1,0 0-1,1 0 0,-1-1 0,0 1 0,0 0 1,0 0-1,1-1 0,-1 1 0,0 0 0,0 0 1,0-1-1,1 1 0,-1 0 0,0 0 0,1 0 1,-1 0-1,0-1 0,0 1 0,1 0 0,-1 0 1,0 0-1,1 0 0,-1 0 0,1 0 0,12 8-1784,-12-8 1765,15 13-1323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12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58 12003,'-4'-6'510,"-19"-35"1721,13 30-1095,10 11-1108,0 0 0,0 0 1,0 0-1,-1 0 1,1 0-1,0 0 0,0 0 1,0 0-1,0 0 1,-1 0-1,1 0 0,0 0 1,0 0-1,0 0 1,0 0-1,0 0 0,-1 0 1,1 0-1,0 1 1,0-1-1,0 0 0,0 0 1,-1 0-1,1 0 1,0 0-1,0 0 0,0 0 1,0 0-1,0 1 1,0-1-1,0 0 0,0 0 1,-1 0-1,1 0 1,0 0-1,0 1 0,0-1 1,0 0-1,0 0 1,0 0-1,0 0 0,0 1 1,0-1-1,0 0 1,0 0-1,0 0 0,0 0 1,0 1-1,0-1 1,0 0-1,0 0 0,0 0 1,0 1-1,-2 13 174,-2 1-1,0-1 1,0 0-1,-2 0 1,0-1-1,0 1 1,-1-1 0,-1 0-1,0-1 1,0 0-1,-2 0 1,1-1-1,-18 16 1,24-26-74,1 1 0,-1 0 1,1-1-1,-1 0 0,1 1 0,-1-1 1,0 0-1,0 0 0,-5 0 0,8-1-107,0 0 0,0 1-1,0-1 1,-1 0 0,1 0 0,0 0-1,0 0 1,-1 0 0,1 0 0,0 0-1,0 0 1,-1 0 0,1 0-1,0 0 1,0 0 0,0-1 0,-1 1-1,1 0 1,0 0 0,0 0 0,0 0-1,-1 0 1,1 0 0,0 0-1,0-1 1,0 1 0,-1 0 0,1 0-1,0 0 1,0 0 0,0-1-1,0 1 1,0 0 0,0 0 0,-1 0-1,1-1 1,0 1 0,10-15 276,-5 11-300,0 0 0,0 0-1,0 1 1,0 0 0,1 0-1,0 0 1,0 0 0,-1 1-1,1 0 1,1 0 0,-1 1-1,0-1 1,0 1 0,0 1-1,9-1 1,11 2-406,1 0 0,37 8-1,-27-4-420,28 3-1118,1-7-768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1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59 11530,'-3'-26'6483,"1"15"-311,-3 36-3762,0 12-2221,4-26-177,0 0-1,-1 0 0,0 0 0,-1-1 1,0 1-1,0 0 0,-2-1 0,-5 11 1,-15 13 18,-5 10 24,90-46-2709,-34 2 1662,-7 1 161,1-2 0,0 0 0,23-4-1,-36 3 863,0 0 0,0 0 0,0-1 0,0 1 0,0-2 0,-1 1-1,1-1 1,-1 0 0,0 0 0,0-1 0,-1 1 0,8-9 0,11-16 1228,-1 0 1,19-35 0,12-17 2016,-53 81-3224,-1-1 0,1 1 0,0-1 0,-1 1 0,1-1 0,0 1 0,-1-1 0,1 1 1,0-1-1,0 1 0,0 0 0,0 0 0,-1 0 0,1-1 0,0 1 0,0 0 1,0 0-1,0 0 0,0 0 0,0 0 0,-1 0 0,1 0 0,0 1 0,0-1 0,0 0 1,0 0-1,-1 1 0,1-1 0,0 1 0,0-1 0,-1 0 0,1 1 0,0-1 0,0 1 1,0 0-1,28 25 390,-23-21-374,16 15-779,-1 1-1,0 1 1,28 41-1,-25-29-1637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1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16275,'12'2'6026,"22"-2"-4666,15 0-712,17 0-352,9-7-208,-5 4-992,-5 1-616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13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38 11562,'0'-1'345,"0"-1"0,0 1 0,0 0 0,0-1-1,-1 1 1,1-1 0,0 1 0,-1-1-1,1 1 1,-1 0 0,1-1 0,-1 1-1,1 0 1,-1 0 0,0-1 0,0 1-1,0 0 1,0 0 0,0 0 0,0 0 0,0 0-1,0 0 1,0 0 0,-1 0 0,-1 0-108,0 0 1,0 0-1,0 0 1,1 0-1,-1 1 0,0-1 1,0 1-1,0 0 1,0 0-1,0 0 1,-4 0-1,-8 3-13,0 0 0,-1 1 0,-21 8 0,33-10 208,-20 6 56,0 2 1,1 1-1,-37 23 1,48-25-321,0-1 0,0 2 0,1 0 0,1 0 0,0 1 0,0 0 0,-15 22 0,22-28-120,1-1 1,-1 1 0,1-1-1,0 1 1,0 0 0,1 0-1,-1 0 1,-1 9 0,3-12-36,0 0 0,0 1 0,0-1 1,1 0-1,-1 0 0,1 0 0,-1 0 0,1 1 1,0-1-1,-1 0 0,1 0 0,0 0 0,0 0 1,1-1-1,-1 1 0,0 0 0,1 0 0,-1-1 1,1 1-1,-1-1 0,1 1 0,0-1 0,-1 1 1,3 0-1,5 3-26,1-1 1,-1 0-1,1 0 1,-1-1-1,1 0 1,0 0-1,0-1 1,0-1 0,15 1-1,94-4-1537,-117 2 1519,59-5-1960,-6-1-492</inkml:trace>
  <inkml:trace contextRef="#ctx0" brushRef="#br0" timeOffset="1">734 332 11731,'-8'-9'14027,"0"2"-11523,-6-9-488,-1-8-927,0-12-449,4-8-592,1-2-288,10 11-1193,7 4-607,7 6-1665,11 6-2680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1 146 14539,'3'56'5769,"-3"-61"-3656,1-7-425,-1-15-504,1-4-303,1-10-641,1 4-392,-3 11-1089,-5 4-719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14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60 15115,'-2'-37'5507,"2"36"-5298,0 0 0,0 1 1,0-1-1,0 0 0,0 0 0,1 0 1,-1 0-1,0 1 0,0-1 0,0 0 1,1 0-1,-1 1 0,0-1 1,1 0-1,-1 0 0,1 1 0,-1-1 1,1 0-1,-1 1 0,1-1 0,1-1 1,-1 2-115,1-1 0,0 0 1,-1 1-1,1-1 1,0 1-1,0-1 0,0 1 1,-1 0-1,1 0 0,0 0 1,3 0-1,1 0 395,6-1-245,0 1 0,0 1-1,0 0 1,0 0 0,0 1-1,0 1 1,0 0 0,0 0-1,-1 1 1,22 11 0,-31-14-243,0 0 1,-1 1 0,1-1 0,-1 0 0,1 0-1,-1 1 1,1-1 0,-1 1 0,0-1 0,0 1-1,0 0 1,0-1 0,0 1 0,0 0 0,0 0-1,0-1 1,-1 1 0,1 0 0,-1 0 0,1 0-1,-1 0 1,0 0 0,0 0 0,0 0-1,0 0 1,0 0 0,0 0 0,0 0 0,-1 0-1,1 0 1,-1 0 0,1 0 0,-1 0 0,0-1-1,0 1 1,0 0 0,-2 2 0,-2 5 2,-1-1 0,0 1 0,-1-2 1,1 1-1,-2-1 0,-7 7 0,2-3 22,-1 0 0,-1-1 0,0-1 0,0 0 0,0-1 0,-1 0 0,-1-1 0,1-1-1,-1-1 1,0-1 0,-22 4 0,37-8-92,0 1 0,0-1-1,0 0 1,0 0 0,0 0 0,0-1-1,0 1 1,0 0 0,0-1 0,-4-1 0,6 2 46,0 0 1,0 0-1,-1 0 1,1 0-1,0 0 1,0-1-1,0 1 1,0 0 0,0 0-1,0 0 1,-1 0-1,1 0 1,0-1-1,0 1 1,0 0 0,0 0-1,0 0 1,0 0-1,0-1 1,0 1-1,0 0 1,0 0-1,0 0 1,0 0 0,0-1-1,0 1 1,0 0-1,0 0 1,0 0-1,0-1 1,0 1-1,0 0 1,0 0 0,0 0-1,0 0 1,0-1-1,0 1 1,0 0-1,1 0 1,-1 0-1,0 0 1,15-11-925,24-5-1570,12 0-591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1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12003,'16'-90'8009,"-15"94"-5895,4 17-392,2 32-795,-6-33-611,0-6-39,0 0 0,1 1 0,0-1 1,8 25-1,-9-36-222,0 0 1,1 1-1,-1-1 1,1 0-1,0 0 1,0 0-1,0 0 1,0 0-1,1-1 1,-1 1-1,1-1 1,-1 1-1,1-1 1,0 0 0,0 0-1,0 0 1,0-1-1,0 1 1,1-1-1,-1 0 1,0 1-1,1-1 1,-1-1-1,7 2 1,-5-2-8,1 1 0,-1-2-1,1 1 1,0 0 0,-1-1 0,1 0 0,-1 0 0,0-1 0,1 1 0,-1-1 0,0 0 0,0-1 0,0 1 0,0-1 0,-1 0 0,1 0 0,-1-1 0,1 1 0,-1-1 0,0 0 0,-1 0 0,1 0 0,3-6 0,1-2-353,-1 0 0,0-1 0,0 1 0,-2-1 0,0 0 0,0-1 0,5-26 0,-4 17-1642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2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58 10810,'48'-49'9378,"-56"43"-7089,20 4 3136,-12 7-5121,-7 32-168,-19 46-288,5-44-168,0-3-544,-7-12-409,12-11-1215,-10-6-2593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2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69 295 14467,'-3'0'8554,"-2"-3"-7154,-5-22-336,-34-74-735,38 33-746,7 10-1743,3 11-545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25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77 104 12923,'13'-87'4762,"-10"70"-2176,-3 20-900,-2 22-1154,-1 1-1,-2 0 1,0-1 0,-17 48 0,-5-10-543,19-45-64,-13 36 0,22-56 60,0 1 1,-1-1 0,1 1 0,0-1 0,0 1 0,0 0 0,0-1 0,0 1 0,0 0-1,0 0 1,0 0 0,0 0 0,1 0 0,-1 0 0,0 0 0,1 0 0,-1 0-1,1 0 1,-1 1 0,1-1 0,1 0 0,4 0-4,-1-1 0,1 1 0,0 0 1,-1 0-1,11 1 0,2 1-3,0 0 1,0 2-1,24 5 0,-24-3-42,-6 0-178,0-1 0,1-1-1,0 0 1,0-1 0,0 0-1,0-1 1,0-1 0,0 0-1,0-1 1,16-3 0,14-5-1776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2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0 308 11266,'0'2'172,"0"-1"0,0 1 0,0 0 0,0-1 0,0 1 0,1-1-1,-1 1 1,1-1 0,-1 1 0,1-1 0,-1 1 0,1-1 0,0 0 0,-1 1-1,1-1 1,0 0 0,0 1 0,0-1 0,0 0 0,0 0 0,0 0-1,3 2 1,-2-2-43,1 0 0,0 0-1,-1 0 1,1 0 0,0-1-1,0 1 1,0-1 0,-1 0-1,1 1 1,0-1 0,6-1 0,9-2-103,1-1-1,-1 0 1,24-10 0,-19 6 217,-15 6-214,0-1-1,0 0 0,-1 0 1,0-1-1,14-8 0,-20 11 16,0 0-1,1 0 0,-1 0 1,0 0-1,0 0 1,0 0-1,0 0 1,0 0-1,-1-1 0,1 1 1,0 0-1,-1 0 1,1-1-1,0 1 0,-1-1 1,0 1-1,1-1 1,-1 1-1,0-1 1,0 1-1,0-1 0,0 1 1,0-1-1,0 1 1,0-1-1,0 1 0,-1 0 1,1-1-1,0 1 1,-1-1-1,1 1 1,-1-1-1,0 1 0,1 0 1,-1 0-1,0-1 1,0 1-1,-1-1 0,-11-14 901,-1 0-1,0 2 1,-23-18 0,26 23-602,0-1 1,0 0 0,0 0 0,1-1 0,1 0 0,0-1 0,0 0 0,-10-22 0,18 33-341,1 1 1,-1-1 0,1 0 0,-1 0 0,1 0 0,0 0 0,0-1 0,-1 1 0,1 0 0,0 0 0,0 0 0,0 0 0,0 0 0,0 0 0,0 0 0,1 0 0,-1 0 0,0 0 0,1 0 0,-1 0 0,0 0 0,1 0 0,-1 0 0,1 0 0,-1 0 0,2-1 0,0 1-23,-1 0 0,1 0-1,0-1 1,-1 2 0,1-1 0,0 0-1,0 0 1,0 1 0,0-1 0,0 1 0,0-1-1,0 1 1,2 0 0,8-1-162,-1 1 0,1 1-1,-1 0 1,15 4 0,-21-4 98,1 0 1,-1 0-1,0 1 1,0 0-1,0 0 0,0 0 1,0 1-1,0 0 1,-1 0-1,1 0 0,-1 0 1,0 1-1,7 7 1,-5-3 53,0 1 1,-1-1 0,0 1 0,-1 0-1,0 1 1,5 16 0,-6-16 48,1 4 39,1-1 0,0 0 0,0 0 0,14 22 0,-16-32-49,-1 1 0,1-1 0,0 1 0,1-1 0,-1 0 0,0 0 0,1-1 0,0 1 0,-1-1 0,1 0 0,0 0 0,0 0 0,1 0 0,-1-1 0,0 1 0,0-1 0,1 0 0,-1-1 0,7 1 0,0-1 2,-1 0-1,1-1 1,-1 0-1,1-1 0,-1 0 1,0-1-1,0 0 1,0-1-1,0 0 0,17-10 1,-22 11-2,0 0 1,0 0-1,-1-1 0,1 0 1,-1 0-1,0 0 0,0-1 1,0 1-1,4-8 0,-6 9-7,0 0-1,-1 0 1,0-1-1,1 1 1,-1 0-1,0-1 1,-1 1-1,1-1 1,-1 1-1,1-1 1,-1 1-1,0-1 1,-1 1-1,1-1 1,0 1-1,-2-6 1,-1 1-62,0 1 0,0 0-1,0 1 1,-1-1 0,-9-11 0,8 11-260,1 0 0,-1-1-1,1 1 1,-3-10 0,8 3-1464,6 5-246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2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58 14403,'2'0'402,"1"0"0,-1 1 0,0 0 0,0 0 0,0-1 0,1 1-1,-1 0 1,0 1 0,0-1 0,0 0 0,0 1 0,-1-1 0,1 1 0,0-1 0,-1 1 0,1 0 0,1 2 0,-2-3-254,-1 1 0,1 0 0,-1 0 0,1-1 0,-1 1 0,0 0 1,1 0-1,-1-1 0,0 1 0,0 0 0,0 0 0,-1-1 1,1 1-1,0 0 0,-1 0 0,1-1 0,-2 4 0,-1 1 62,0 1 0,-1-1 0,0 0 0,0 0 0,0 0 0,-1-1-1,0 0 1,0 0 0,-11 9 0,8-8 49,0-1 1,-1 0-1,0 0 1,0 0 0,0-1-1,0-1 1,-1 1-1,0-2 1,-15 4-1,20-6-179,1 1-1,-1-1 1,1 0 0,-1 0 0,1 0-1,-1-1 1,1 1 0,0-1-1,-1 0 1,1 0 0,0-1-1,0 1 1,0-1 0,0 0 0,0 0-1,0-1 1,0 1 0,0-1-1,1 0 1,0 0 0,-1 0-1,1 0 1,0 0 0,-5-8 0,6 6-76,0 1 0,0-1 0,0 0 0,0 0 0,1 0 0,-1 0 0,1 0 0,1-1 0,-1 1 0,1 0 0,0 0 1,0 0-1,0-1 0,1 1 0,0 0 0,0 0 0,0 0 0,1 0 0,-1 0 0,1 0 0,0 0 0,1 0 0,-1 1 0,1-1 1,0 1-1,0 0 0,0 0 0,1 0 0,0 0 0,-1 0 0,1 1 0,1 0 0,-1 0 0,8-5 0,-6 5-211,0 1 0,0 0 0,1 0 0,-1 1 0,0-1 0,0 2 0,1-1 0,-1 0 0,1 1 0,-1 0 0,1 1-1,-1 0 1,0 0 0,1 0 0,-1 0 0,0 1 0,0 0 0,0 1 0,0-1 0,0 1 0,6 4 0,36 28-2990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14147,'29'56'5261,"-15"-27"-4264,1-1 0,25 35 0,-34-56-854,-1 0 1,1 0-1,0-1 0,0 0 1,1 0-1,-1 0 1,2-1-1,-1 0 1,0-1-1,1 0 0,0 0 1,0 0-1,10 3 1,-17-7-70,1 1 0,-1-1 0,0 1 0,0-1 0,1 0 0,-1 1 0,0-1 0,1 0 1,-1 0-1,0 0 0,1 0 0,-1 0 0,0 0 0,0 0 0,1 0 0,-1-1 1,0 1-1,1 0 0,-1-1 0,0 1 0,0-1 0,0 0 0,1 1 0,-1-1 0,0 0 1,0 0-1,1-1 0,0-1 131,0-1 0,-1 0 1,0 1-1,0-1 0,0 0 0,0 0 1,0 0-1,0-5 0,-1 5-195,4-24 312,-1 0 55,1 0 0,15-47 0,-17 68-481,0 0 1,1 0-1,0 1 1,0-1-1,1 1 1,0 0-1,0 0 1,0 0 0,1 1-1,-1-1 1,1 1-1,1 0 1,-1 0-1,1 1 1,0 0-1,7-4 1,16-3-1836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2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85 332 13275,'-1'1'79,"0"1"289,0 0 0,-1 0 0,1-1 0,-1 1 0,0 0 0,1-1 1,-1 1-1,0-1 0,0 0 0,0 0 0,0 1 0,0-1 0,-3 1 1,4-3-174,-1 0 1,1 0 0,-1 0-1,1 0 1,-1 0 0,1 0 0,0 0-1,-1-1 1,1 1 0,0 0 0,0-1-1,0 1 1,0-1 0,0 1-1,0-1 1,1 1 0,-1-1 0,0 0-1,0-2 1,-5-11 139,0-1 0,1 1 0,0-1 0,2 0 0,0 0-1,0 0 1,2 0 0,0-1 0,1 1 0,2-23 0,-1 32-307,0 0 0,1 0 0,-1 0 0,2 0 0,-1 0-1,1 1 1,0-1 0,0 1 0,1 0 0,0 0 0,5-7 0,-5 9-27,0 0 1,0 0-1,0 1 1,1 0 0,-1 0-1,1 0 1,-1 0-1,1 1 1,0 0-1,0 0 1,0 0-1,0 1 1,1-1-1,-1 1 1,0 0-1,9 0 1,-9 1-43,0 0 0,-1 0 0,1 0-1,-1 1 1,1 0 0,0-1 0,-1 2 0,1-1 0,-1 0 0,0 1 0,1 0-1,4 3 1,-8-4 15,0 0-1,1 0 1,-1 0-1,0 0 0,1 0 1,-1 1-1,0-1 1,0 1-1,0-1 1,0 1-1,-1-1 1,1 1-1,0-1 0,0 1 1,-1 0-1,1-1 1,-1 1-1,0 0 1,1-1-1,-1 1 1,0 0-1,0 0 0,0-1 1,0 1-1,-1 0 1,1 0-1,0-1 1,-1 1-1,1 0 1,-1-1-1,1 1 0,-1 0 1,0-1-1,-2 4 1,-2 4-7,0 0 0,-1-1-1,0 1 1,-1-1 0,0 0 0,0-1 0,-13 11 0,14-14 117,0 1-1,0-1 1,0 0-1,0 0 1,-1-1-1,0 0 1,0 0-1,0-1 1,0 0-1,0 0 1,-13 2-1,19-4-71,1 0-1,0 0 1,-1 1-1,1-1 1,0 0-1,-1 0 1,1 0-1,-1 0 1,1 0-1,0 0 1,-1 0-1,1 0 1,0 0-1,-1 0 1,1 0 0,-1 0-1,1 0 1,0 0-1,-1 0 1,1 0-1,0 0 1,-1 0-1,1 0 1,-1-1-1,1 1 1,0 0-1,0 0 1,-1 0-1,1-1 1,0 1-1,-1 0 1,1-1-1,0 1 1,0 0-1,-1 0 1,1-1-1,0 1 1,0 0 0,0-1-1,-1 1 1,1 0-1,0-1 1,0 1-1,0-1 1,0 1-1,0 0 1,0-1-1,0 1 1,0-1-1,0 1 1,0 0-1,0-1 1,0 1-1,0 0 1,0-1-1,0 1 1,0-1-1,0 1 1,1 0-1,-1-1 1,1 0-14,0 0 0,-1-1 0,1 1 0,0 0 1,0 0-1,0 0 0,0 0 0,1 0 0,-1 1 0,0-1 0,0 0 0,0 0 1,1 1-1,-1-1 0,0 1 0,2-1 0,1 0-4,0 1 1,0 0-1,0 0 0,0 0 1,0 1-1,0-1 0,0 1 1,-1 0-1,1 0 1,0 0-1,0 1 0,-1-1 1,1 1-1,-1 0 0,1 0 1,4 4-1,7 5-9,-1 1 0,17 19 0,-6-6-95,-14-16 64,-1 0-1,1 0 1,1-1 0,0-1-1,0 0 1,0-1-1,1 0 1,16 5-1,-20-9 38,-1 0-1,1 0 0,-1-1 1,1 0-1,-1 0 0,1-1 1,0-1-1,-1 1 0,1-1 1,0-1-1,-1 1 0,1-2 1,-1 1-1,11-6 0,-12 5 13,0-1-1,0-1 0,-1 1 1,1-1-1,-1 0 0,0 0 1,-1-1-1,1 0 0,-1 0 1,0 0-1,-1-1 0,0 0 1,5-9-1,-4 6 88,0 0 1,-2 0-1,1 0 1,-1 0-1,-1 0 1,1-1-1,-2 1 1,0-1-1,0-15 1,0 25-51,-1 1-1,0-1 1,0 0 0,0 1-1,0-1 1,0 1-1,0-1 1,-1 0 0,1 1-1,0-1 1,0 0 0,0 1-1,0-1 1,-1 1 0,1-1-1,0 1 1,-1-1-1,1 0 1,0 1 0,-1-1-1,1 1 1,-1 0 0,1-1-1,-1 1 1,1-1 0,-1 1-1,1 0 1,-1-1-1,1 1 1,-1 0 0,1-1-1,-1 1 1,0 0 0,0 0-1,0 0 15,0 0-1,1 0 0,-1 1 1,0-1-1,1 1 1,-1-1-1,0 1 0,1-1 1,-1 1-1,0-1 0,1 1 1,-1-1-1,1 1 1,-1 0-1,1-1 0,-1 1 1,1 0-1,0-1 0,-1 1 1,1 0-1,0 0 1,-1-1-1,1 1 0,0 0 1,0 0-1,0-1 1,0 1-1,0 2 0,-1 4-14,1 1 0,0 0 0,0-1-1,1 1 1,0-1 0,1 1 0,-1 0-1,1-1 1,1 0 0,0 0 0,0 0 0,7 14-1,-7-17-87,0 1-1,0 0 0,0-1 1,1 0-1,-1 0 0,1 0 0,0 0 1,0-1-1,0 1 0,1-1 1,-1 0-1,1 0 0,0-1 1,0 1-1,0-1 0,0 0 1,0 0-1,10 1 0,-14-3-10,0 0 0,0 0 0,0 0-1,0 0 1,0 0 0,0-1 0,0 1-1,0 0 1,0-1 0,0 1 0,0-1 0,0 1-1,0-1 1,0 1 0,0-1 0,0 1 0,0-1-1,0 0 1,-1 0 0,1 0 0,0 1-1,-1-1 1,1 0 0,0 0 0,-1 0 0,1 0-1,-1 0 1,1 0 0,-1 0 0,0 0-1,0 0 1,1 0 0,-1 0 0,0-2 0,3-45-2392,-3 34 843,1-10-633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22 178 10826,'-21'40'11786,"24"-48"-7688,-2-37-2989,-1 31-909,1 1 0,0-1 0,1 1 0,4-18 1,-5 28-152,-1-1 1,1 1-1,0 0 1,1 0 0,-1 0-1,1 0 1,-1 0-1,1 0 1,0 0 0,0 0-1,0 0 1,3-2 0,-4 4-49,0 0 0,0 1 1,1-1-1,-1 1 1,0-1-1,0 1 1,0 0-1,1 0 1,-1-1-1,0 1 1,0 0-1,1 0 1,-1 0-1,0 0 1,1 0-1,-1 0 1,0 1-1,0-1 1,0 0-1,1 1 1,-1-1-1,0 1 1,0-1-1,0 1 1,0-1-1,0 1 1,1 0-1,-1 0 1,-1-1-1,1 1 1,0 0-1,0 0 1,0 0-1,0 0 1,-1 0-1,2 2 1,31 40-209,-27-33 139,0-1 0,0-1 1,1 1-1,0-1 0,1 0 1,-1-1-1,2 1 0,15 9 0,-24-16 65,1-1-1,-1 0 1,1 0-1,-1 1 1,1-1-1,-1 0 1,1 0-1,0 0 1,-1 1-1,1-1 1,-1 0-1,1 0 1,-1 0-1,1 0 1,0 0-1,-1 0 1,1 0-1,-1-1 1,1 1-1,0 0 1,-1 0-1,1 0 1,-1-1-1,1 1 1,-1 0-1,1 0 1,-1-1-1,2 0 1,6-18 45,-5-29 125,-3 43-168,-1-11-26,1 8 62,-1 0-1,2 0 1,-1 0 0,3-12 0,-3 19-100,0-1 0,1 1 0,-1-1 0,1 0 1,0 1-1,-1-1 0,1 1 0,0-1 0,0 1 1,0-1-1,0 1 0,0 0 0,0 0 0,1-1 1,-1 1-1,0 0 0,1 0 0,-1 0 0,0 0 1,1 1-1,-1-1 0,1 0 0,0 1 1,-1-1-1,1 0 0,2 1 0,26-2-2133,5 1-742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 15867,'5'3'6018,"9"1"-4450,7 2-208,13-8-359,4-2-265,2-3-384,-1 2-384,-5 2-1040,-6 3-665,-11 7-3632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196 251 13011,'6'19'3372,"-6"-19"-3328,0 0 0,0 0 1,0 0-1,0 1 0,0-1 0,0 0 1,0 0-1,0 0 0,0 0 1,0 0-1,0 0 0,1 0 0,-1 0 1,0 0-1,0 1 0,0-1 1,0 0-1,0 0 0,0 0 0,0 0 1,0 0-1,0 0 0,0 0 1,0 0-1,0 0 0,0 0 1,0 0-1,1 0 0,-1 0 0,0 0 1,0 1-1,0-1 0,0 0 1,0 0-1,0 0 0,0 0 0,0 0 1,0 0-1,1 0 0,-1 0 1,0 0-1,0 0 0,0 0 0,0 0 1,0 0-1,0 0 0,0 0 1,0-1-1,0 1 0,1 0 1,-1 0-1,0 0 0,0 0 0,0 0 1,0 0-1,0 0 0,0 0 1,0 0-1,0 0 0,0 0 0,0 0 1,0 0-1,0 0 0,0 0 1,1-1-1,2-30 3943,2-11-3327,-3 36-912,-1-1 1,0 0-1,0 0 0,-1 1 0,0-1 1,0 0-1,0 0 0,-1 0 0,0 0 0,0 1 1,-1-1-1,0 1 0,0-1 0,0 1 1,-1-1-1,0 1 0,-1 0 0,1 0 1,-1 1-1,0-1 0,0 1 0,-1 0 0,1 0 1,-1 0-1,0 1 0,-1-1 0,1 1 1,-1 0-1,0 1 0,0 0 0,0 0 1,0 0-1,-1 0 0,1 1 0,-1 0 0,1 1 1,-1-1-1,0 1 0,0 0 0,1 1 1,-10 0-1,-38 1 548,96 5 6662,38 4-5149,-31-10-1059,-4 0-817,51 6-1,-73-2-1766,-3 3-1281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14427,'39'85'7050,"-45"-109"-2513,-1-4-2161,2-19-1664,4 1-376,4 9-448,2-2-512,4 28-1416,-2 1-953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38 228 11490,'-6'-1'10327,"2"-3"-6882,-3-16-3412,6 16 385,-6-37-165,1-1-1,0-53 0,6 94-257,0 1-1,0-1 1,0 0 0,0 0 0,0 0 0,0 0 0,0 0 0,0 0 0,0 0 0,0 0-1,0 0 1,1 0 0,-1 0 0,0 1 0,1-1 0,-1 0 0,1 0 0,-1 0 0,1 0-1,-1 1 1,2-2 0,-1 1-1,-1 1 0,1 0 0,0 0 0,0 0 0,-1 0 1,1 0-1,0 0 0,0 1 0,-1-1 0,1 0 0,0 0 0,-1 0 0,1 1 0,0-1 0,-1 0 0,1 1 0,0-1 0,-1 0 0,1 1 0,-1-1 0,2 2 0,34 38-231,-29-33 194,6 9-107,0-1 0,1-1 0,1 0 0,25 18 0,-36-30 95,-1 0 0,1 0 0,-1 0 1,1 0-1,0-1 0,0 1 0,0-1 1,0 0-1,0 0 0,0-1 0,1 1 1,5-1-1,-7 0 13,0-1 0,0 0-1,-1 1 1,1-1 0,0 0 0,-1 0 0,1-1 0,-1 1 0,1-1 0,-1 1 0,0-1 0,1 0-1,-1 0 1,0 0 0,0 0 0,0 0 0,-1 0 0,1 0 0,0-1 0,1-3 0,7-17-83,5-10 88,-15 32 49,1 0 1,-1 0-1,1 1 0,-1-1 1,1 0-1,-1 0 1,1 1-1,0-1 0,-1 0 1,1 1-1,0-1 1,0 1-1,0-1 0,-1 1 1,1-1-1,0 1 0,0 0 1,0-1-1,0 1 1,0 0-1,0 0 0,-1-1 1,1 1-1,0 0 1,0 0-1,0 0 0,0 0 1,1 1-1,0 4 22,0 1 0,-1 0-1,0 0 1,0 1 0,-1-1 0,0 0 0,0 7-1,0-12-30,0 2 2,0 0 0,0 0-1,0 0 1,0 0-1,1 0 1,0 0-1,-1 0 1,1 0-1,0 0 1,0-1 0,1 1-1,-1 0 1,0 0-1,1-1 1,0 1-1,0-1 1,0 0-1,0 1 1,0-1 0,0 0-1,0 0 1,1 0-1,-1 0 1,5 2-1,-4-3-5,0 0-1,1 0 1,-1 0-1,0-1 1,0 1 0,0-1-1,1 0 1,-1 0-1,0 0 1,0 0-1,1-1 1,-1 1-1,0-1 1,0 0-1,0 0 1,0 0-1,0 0 1,0 0 0,0-1-1,0 1 1,0-1-1,-1 0 1,4-2-1,6-8-25,-11 11 30,0 0 0,-1 0 0,1 0 0,0 0 0,0 0 0,0 1 0,0-1 0,0 0 0,0 0 0,0 1 0,0-1 0,0 0 0,0 1 0,0-1 0,0 1 0,0 0 0,0-1 0,0 1-1,1 0 1,-1 0 0,0-1 0,0 1 0,0 0 0,1 0 0,-1 0 0,0 1 0,0-1 0,0 0 0,1 0 0,-1 1 0,0-1 0,0 0 0,0 1 0,0-1 0,0 1 0,0 0 0,0-1 0,0 1 0,1 1 0,37 23 60,-27-16-45,0-1-1,1 0 0,0 0 0,0-2 0,1 0 0,-1 0 0,27 6 0,-23-9-10,0 0-1,0-1 1,23-1-1,-34-2-72,0 1 0,0-1 0,0 0-1,0 0 1,0-1 0,0 1 0,0-2 0,0 1-1,0 0 1,-1-1 0,0 0 0,8-6-1,-12 9-5,0-1-1,0 1 1,0-1-1,0 0 0,-1 1 1,1-1-1,0 0 0,0 1 1,-1-1-1,1 0 1,0 0-1,-1 0 0,1 0 1,-1 0-1,1 1 1,-1-1-1,0 0 0,1 0 1,-1 0-1,0 0 1,0 0-1,1 0 0,-1 0 1,0-1-1,0 1 0,0 0 1,0 0-1,-1 0 1,1 0-1,0 0 0,0 0 1,0 0-1,-1 0 1,1 0-1,-1 0 0,1 0 1,-1-1-1,-8-19-1946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16772,'10'1'6153,"14"-2"-4513,12-1-455,19-1-313,-1-5-176,0 1-808,-7 4-448,-15 5-769,-7 6-495,-27 3-857</inkml:trace>
  <inkml:trace contextRef="#ctx0" brushRef="#br0" timeOffset="1">33 193 14979,'23'3'5561,"29"-6"-4432,9 3-609,9 5-1256,5 1-681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34 289 13355,'-10'3'1048,"-13"0"3374,23-8-2309,11-9-716,1 0-890,1-1 0,-2-1 0,0 1-1,15-31 1,25-73 2757,-36 81-1655,-13 30-1175,1 4-98,3 14-270,-2-2-80,5 10-3,16 31-2662,50 73 0,-54-93-257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 12283,'-5'-5'5809,"5"-5"-2368,0 4-1825,24 3-1136,12 1-168,13 9-80,11-1-400,-3 7-1304,-3-2-881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 13355,'-3'-2'11513,"-3"15"-11064,2 5-201,1 1 0,1-1 0,-1 27-1,3-42-213,0 1-1,0-1 1,0 0-1,1 0 0,-1 1 1,1-1-1,-1 0 1,1 0-1,0 0 0,1 0 1,-1 0-1,0 0 1,1 0-1,-1 0 1,1-1-1,0 1 0,0-1 1,0 1-1,1-1 1,-1 1-1,5 2 1,-6-4-13,0 0 0,1-1 0,-1 1 1,1 0-1,-1-1 0,1 1 1,-1-1-1,1 0 0,-1 1 0,1-1 1,0 0-1,-1 0 0,1 0 1,-1 0-1,1 0 0,-1-1 0,1 1 1,0 0-1,-1-1 0,1 1 1,-1-1-1,0 1 0,1-1 1,-1 0-1,1 0 0,-1 0 0,0 1 1,1-1-1,-1 0 0,0-1 1,0 1-1,0 0 0,0 0 0,0 0 1,0-1-1,0 1 0,0-3 1,3-2-27,-1 0 1,-1-1 0,0 0-1,0 0 1,0 0 0,0 0-1,-1 0 1,0 0 0,-1 0-1,0 0 1,0 0-1,-1-9 1,0 6-666,1 0 0,0 0 0,1-1 0,3-16 1,0 14-1669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12339,'9'35'4623,"-9"-35"-4551,0 0-1,0 0 1,0 0-1,0 0 1,0-1-1,0 1 1,1 0-1,-1 0 1,0 0 0,0 0-1,0 0 1,0-1-1,0 1 1,1 0-1,-1 0 1,0 0-1,0 0 1,0 0-1,0 0 1,1 0-1,-1 0 1,0 0-1,0 0 1,0 0-1,1 0 1,-1 0-1,0 0 1,0 0 0,0 0-1,1 0 1,-1 0-1,0 0 1,0 0-1,0 0 1,1 0-1,-1 0 1,0 0-1,0 0 1,0 0-1,0 0 1,1 1-1,-1-1 1,0 0-1,0 0 1,0 0-1,0 0 1,0 0-1,1 1 1,-1-1 0,0 0-1,0 0 1,0 0-1,0 0 1,0 1-1,0-1 1,0 0-1,0 0 1,0 0-1,0 1 1,0-1-1,0 0 1,0 0-1,0 0 1,0 1-1,0-1 1,8-18 1169,-8 17-1027,35-91 610,-14 42-523,-20 48-285,-1 0 0,1 0 1,0 1-1,0-1 1,0 0-1,0 0 0,1 1 1,-1-1-1,0 0 0,1 1 1,1-2-1,7 3 69,0 14-70,11 46 43,-17-46-50,0-1 0,0 1 0,2-1 1,0 0-1,0-1 0,1 1 0,1-1 0,15 19 1,-21-29-10,-1-1 0,1 1 1,0-1-1,0 1 0,0-1 1,0 0-1,0 0 1,0 0-1,0 0 0,1 0 1,-1 0-1,0 0 0,0-1 1,1 1-1,-1-1 0,0 0 1,1 0-1,-1 0 1,1 0-1,-1 0 0,0 0 1,1-1-1,-1 1 0,0-1 1,0 1-1,1-1 0,-1 0 1,0 0-1,0 0 1,0 0-1,0-1 0,0 1 1,3-3-1,2-1-18,-1-1 0,1-1 0,-1 1-1,0-1 1,0 0 0,-1-1 0,5-8 0,-2 2-28,19-38-130,-26 50 167,0-1 1,0 1 0,0 0-1,0 0 1,0-1-1,0 1 1,0 0 0,1 0-1,-1 0 1,1 0-1,2-2 1,-3 4 7,0-1 0,0 1 1,0 0-1,0 0 0,0 0 0,0 0 0,0 0 0,0 0 1,-1 0-1,1 0 0,0 0 0,0 0 0,0 1 1,0-1-1,0 0 0,0 1 0,0-1 0,-1 1 0,1-1 1,0 0-1,0 1 0,-1 0 0,1-1 0,0 1 1,-1-1-1,1 1 0,0 0 0,-1 0 0,1-1 0,-1 1 1,1 0-1,-1 0 0,1 1 0,21 30 51,15 20 188,-35-49-196,1 0 0,-1 0 1,1-1-1,-1 0 0,1 1 1,0-1-1,0 0 0,0 0 1,0 0-1,1-1 0,-1 1 1,0-1-1,6 2 0,-5-3 20,0 0 0,1 0 0,-1-1 0,0 0 0,0 1 0,0-1 0,1 0 0,-1-1 0,0 1 0,-1-1 0,1 0 0,0 0 0,0 0 0,4-3 0,6-5 104,-1-1 1,14-13-1,-17 12-85,7-5 125,-16 17-208,0-1 0,0 1 1,-1 0-1,1 0 0,0 0 0,0 0 0,0 0 0,0 0 0,0 0 0,-1 0 0,1 0 0,0 0 0,0 0 0,0 1 0,0-1 0,-1 0 0,1 0 0,0 1 0,0-1 1,0 1-1,-1-1 0,1 1 0,0-1 0,-1 1 0,1-1 0,0 1 0,0 1 0,2 0-252,-1 1 0,1 0 0,0-1 0,0 0 0,0 0 0,0 0 0,0 0 0,0 0 0,1-1-1,-1 1 1,1-1 0,-1 0 0,1 0 0,-1 0 0,1-1 0,0 1 0,-1-1 0,1 0 0,6 0 0,5-9-2859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12291,'17'-5'4913,"0"-4"-3129,5-3-560,5 12 89,-6 2-105,2 8-152,-7-2-504,-4 2-264,-6 1-960,1 5-592,-7-3-1393</inkml:trace>
  <inkml:trace contextRef="#ctx0" brushRef="#br0" timeOffset="1">99 111 13411,'-81'41'5561,"86"-43"-3248,15-1-1513,9-2-352,13 3-664,-3 2-440,0 0-985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11042,'1'-12'10554,"4"-3"-9960,3-1 52,2-8-250,-2 1 0,0-1 0,7-44 0,-15 66-386,0-1-1,0 1 1,1 0 0,-1-1 0,0 1-1,1 0 1,0 0 0,-1-1-1,1 1 1,0 0 0,0 0 0,0 0-1,0 0 1,1 0 0,-1 0 0,0 1-1,1-1 1,0 0 0,-1 1-1,1-1 1,0 1 0,0-1 0,0 1-1,2-2 1,-1 3-15,0 0 1,0 0-1,-1 0 1,1 0-1,0 0 0,0 1 1,0-1-1,0 1 0,-1 0 1,1 0-1,0 0 1,-1 0-1,1 0 0,-1 1 1,1-1-1,-1 1 0,0 0 1,1-1-1,2 5 1,45 40-54,13 13 91,-56-54-16,0 0 0,0-1 1,0 1-1,0-1 0,0-1 0,1 0 1,15 5-1,-22-8 12,0 1 1,-1-1-1,1 0 1,0 1-1,0-1 1,0 0-1,0 0 1,0 0-1,0 0 1,0 0-1,0 0 1,0 0-1,0 0 1,0 0-1,0-1 1,-1 1-1,1 0 1,0 0-1,0-1 1,0 1-1,0-1 1,0 1-1,-1-1 1,1 1-1,0-1 1,0 1-1,-1-1 1,1 0-1,0 1 1,-1-1-1,1 0 1,-1 0-1,1 1 1,-1-1-1,1 0 1,-1 0-1,0 0 1,1 0-1,-1 0 1,0 0-1,0 1 1,1-1-1,-1 0 1,0 0-1,0 0 1,0 0-1,0 0 1,0 0-1,-1 0 1,1 0-1,0 0 1,-1-1-1,0-9 374,-2-1-1,0 1 1,-6-18-1,2 9-114,6 16-282,0 1 1,0 0-1,1-1 1,0 1-1,-1-1 1,1 1-1,0-1 1,0 1-1,1-1 1,-1 1-1,1-1 1,0 1-1,0-1 1,0 1-1,0 0 1,1 0-1,-1-1 1,1 1-1,2-3 1,-1 3-194,0 0 1,0 1 0,0-1 0,0 1 0,0-1 0,1 1-1,-1 0 1,1 0 0,0 1 0,0-1 0,0 1-1,-1 0 1,1 0 0,0 0 0,0 0 0,5 1-1,28-1-2397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11666,'1'-1'5738,"17"-1"-777,1-2-3065,14 1-616,8-2-135,3 1-585,0 1-336,-2 3-936,-7 0-649,-14 1-1151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5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32 253 14931,'91'94'5149,"-76"-82"-2364,-7-13-1498,-7-13-520,-1 12-438,4-17-124,-1 0 0,0 0-1,-2-1 1,0 1 0,-2-1-1,-2-19 1,2 26-562,-1 0-1,-1 1 0,0-1 0,-1 1 1,0-1-1,-1 1 0,0 0 0,-1 1 1,-1 0-1,-7-12 0,10 19 37,1 0 1,-1 0-1,0 0 0,0 1 0,0-1 0,0 1 0,-9-5 0,11 7 195,0 0 0,0 0 0,0 0 0,-1 0 0,1 1 0,0-1 0,0 1 0,-1-1 0,1 1 0,0 0 0,-1 0 0,1 0 0,-1 0 0,1 0 0,0 1 0,-1-1 0,1 1 0,0-1 0,0 1 0,-4 2 0,5-3 158,1 0 0,-1 1 1,0-1-1,1 0 0,-1 0 0,1 1 0,-1-1 0,1 1 0,0-1 1,-1 0-1,1 1 0,-1-1 0,1 1 0,0-1 0,-1 1 0,1-1 1,0 1-1,-1-1 0,1 1 0,0 0 0,0-1 0,0 1 0,0-1 1,-1 1-1,1 0 0,0-1 0,0 1 0,0-1 0,0 1 0,0 0 1,0-1-1,1 1 0,-1-1 0,0 1 0,0-1 0,0 1 0,1 0 1,-1-1-1,0 1 0,0-1 0,1 1 0,-1-1 0,0 1 0,1-1 1,-1 1-1,1-1 0,-1 0 0,1 1 0,-1-1 0,1 1 0,-1-1 1,1 0-1,-1 0 0,1 1 0,-1-1 0,2 0 0,33 19 2746,-11-12-2067,1-1-1,-1-1 0,1-2 0,42 2 1,18 2-1677,-50-2-762,-4-2-597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9162,'7'1'6811,"3"-8"-4622,5-10-1180,29-39 1206,-27 37-1627,-2-1-1,0 0 0,-1-2 1,-1 1-1,0-2 0,11-31 0,-21 32-31,-2 9-51,3 22 255,10 61-636,-10-45-719,1-1-1,1 1 1,1-1-1,1-1 1,12 24-1,8 1-2092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6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15275,'-3'-2'6074,"3"-1"-4090,14 3-1184,19 8-696,6 2 16,1 0-512,4 6-648,-6 0-921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50 14811,'-31'-49'6498,"42"65"-3010,-4 9-1799,-7 2-377,-11 4-512,-14-3-336,-1 4-616,2-3-464,-9-9-1504,7 1-545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94 13787,'-19'-87'4974,"20"84"-3317,1 6-552,6 14-89,9 22-541,-4-7-320,1-1-1,1 0 0,2-1 0,1-1 1,30 39-1,-26-47 122,-21-21-247,-1 0-1,1 0 0,-1 1 1,1-1-1,-1 0 1,1 0-1,-1 0 0,1 1 1,-1-1-1,1 0 0,-1 0 1,1 0-1,-1 0 1,1 0-1,-1 0 0,1 0 1,-1 0-1,1 0 1,-1 0-1,1 0 0,-1-1 1,1 1-1,-1 0 1,1 0-1,-1 0 0,1-1 1,-1 1-1,1 0 1,-1-1-1,0 1 0,1 0 1,-1-1-1,1 1 0,-1 0 1,0-1-1,1 1 1,-1-1-1,0 1 0,0-1 1,1 1-1,-1 0 1,0-1-1,0 1 0,0-1 1,0 1-1,0-1 1,1 0-1,-1 1 0,0-1 1,0 0-1,13-70 1144,-11 48-1054,2 1 0,1 0 1,1 0-1,13-36 0,-16 53-258,-1 0 1,1 1-1,-1-1 1,1 0 0,1 1-1,-1 0 1,1 0-1,-1 0 1,1 0-1,0 1 1,0-1 0,1 1-1,-1 0 1,1 0-1,0 1 1,-1 0 0,1-1-1,0 1 1,0 1-1,1-1 1,-1 1-1,0 0 1,0 0 0,11 0-1,34 6-2636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13931,'1'-5'6553,"4"-7"-2488,-6-10-1928,1-9-417,6-13-712,1-8-280,6 6-616,0 7-400,-9 15-1080,11 19-704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 11931,'-2'-36'4865,"0"46"-3057,2 6-344,2 9-407,4 1 7,4 5-80,5-1-232,4 5-304,2-3-216,5-8-416,-3-4-208,3-14-536,0-7-264,2-11-521,-2-2-191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11450,'11'0'5050,"9"0"-1858,10 0-1904,3 0-127,6 0-281,3-3-288,-3 1-392,5-3-88,-7 2-768,-11 3-568,-13 3-1849</inkml:trace>
  <inkml:trace contextRef="#ctx0" brushRef="#br0" timeOffset="1">38 207 14171,'3'2'5521,"9"0"-3728,4 2-617,12-4-456,6 0-136,13 2-744,2-2-600,11-2-1297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52 239 13227,'-37'38'5030,"37"-38"-4957,0 0 0,0 0 0,0 1 0,0-1 0,0 0 0,0 0 1,-1 0-1,1 0 0,0 0 0,0 0 0,0 0 0,0 0 0,0 0 0,-1 0 0,1 0 0,0 0 0,0 0 0,0 0 0,0 0 0,-1 0 0,1 0 0,0 0 0,0 0 0,0 0 0,0 0 0,-1 0 0,1 0 0,0 0 0,0 0 1,0 0-1,0 0 0,0 0 0,0 0 0,-1 0 0,1-1 0,0 1 0,0 0 0,0 0 0,0 0 0,0 0 0,0 0 0,0 0 0,-1-1 0,1 1 0,0 0 0,0 0 0,-4-13 1568,1-12-100,3 22-1386,-2-25 973,3-34-1,-1 55-1084,1 0 0,0 0 0,0 0 1,1 0-1,0 0 0,0 0 0,1 1 0,-1-1 0,1 1 0,6-9 1,-8 14-45,-1-1 1,1 1 0,0 0-1,0 0 1,0 0 0,0-1-1,0 1 1,1 0 0,-1 1-1,0-1 1,0 0 0,1 0 0,-1 0-1,1 1 1,-1-1 0,0 1-1,1-1 1,-1 1 0,1-1-1,-1 1 1,1 0 0,-1 0-1,1 0 1,1 0 0,0 0-17,-1 1 0,1 0 0,-1 0 1,0 0-1,0 0 0,1 0 0,-1 1 0,0-1 1,0 1-1,0-1 0,0 1 0,0 0 0,1 2 1,7 8-231,-2 0 0,0 0 0,13 25 0,-19-31 107,5 7-113,-3-4 103,1 0 0,-1 0 0,1 0 0,1-1 0,0 0 0,0 0 0,14 13 0,-15-59 1973,1 15-1758,0 0-1,1 1 0,16-32 0,-20 47-92,1 0 1,0 0-1,1 0 0,0 1 0,0 0 0,10-11 0,-12 15-25,0 0 0,-1 0 0,1 0-1,0 0 1,0 1 0,0-1 0,0 1 0,0 0 0,0 0 0,1 0 0,-1 0-1,0 0 1,1 1 0,-1-1 0,0 1 0,7 0 0,14 4-1131,-1 1 0,0 1 0,37 14 0,-11-3-1454,-47-16 2618,-1-1-1,1 1 0,-1 0 0,1-1 1,-1 1-1,0 0 0,1 0 0,-1 0 1,0 0-1,0 0 0,0 0 0,0 0 0,0 1 1,0-1-1,0 0 0,0 1 0,0-1 1,0 0-1,-1 1 0,1-1 0,0 1 1,-1-1-1,0 1 0,1 0 0,-1 2 1,1 4 338,-1 0 1,0 0 0,-1 1 0,-1 8 0,-1 22 728,4-34-924,1 0 0,-1 0 0,1 0 0,0 0 0,1-1 0,-1 1 0,1-1 0,0 0 0,0 1-1,0-1 1,0-1 0,1 1 0,0 0 0,0-1 0,0 0 0,0 0 0,0 0 0,1 0 0,4 2 0,-4-3-51,-1 1 0,1-1-1,0 0 1,0 0 0,0 0 0,1-1 0,-1 0 0,0 0 0,1 0 0,-1-1 0,0 1 0,1-1-1,-1 0 1,1-1 0,-1 0 0,0 0 0,1 0 0,5-2 0,-3 0-436,0-1 1,-1 0 0,0 0-1,0-1 1,0 0-1,0 0 1,-1-1 0,1 1-1,-2-1 1,1-1-1,9-12 1,-5-1-1436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13315,'7'3'5241,"16"-1"-3137,-2 1-495,5-3-329,6 0-216,-1 7-632,0-4-296,-3 7-864,-4-2-552,-16-5-889</inkml:trace>
  <inkml:trace contextRef="#ctx0" brushRef="#br0" timeOffset="1">165 88 14075,'-80'55'5793,"91"-50"-3544,9-5-857,9 0-776,4-3-296,7 1-992,6 2-696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136 108 12339,'-15'18'2964,"-18"28"0,18-22-2641,2 0 0,0 1 0,2 0 0,-14 46 0,22-61-289,1 0 1,0 0 0,0 1 0,1 0-1,1-1 1,0 1 0,0 0-1,1-1 1,1 1 0,0-1 0,0 1-1,0-1 1,1 0 0,1 0 0,0 0-1,10 17 1,-9-19-45,0-1 0,1 1-1,0-1 1,1 1 0,-1-1 0,1-1-1,1 1 1,-1-1 0,1-1 0,-1 0 0,2 0-1,-1 0 1,1-1 0,-1 0 0,1-1-1,1 0 1,-1 0 0,17 2 0,-11-4-1,1 0 0,0-1 0,0-1 0,0 0 0,-1-1 0,0-1 0,1-1 0,-1 0 0,0 0 0,0-2 1,-1 0-1,1-1 0,-1-1 0,0 1 0,-1-2 0,22-18 0,-20 14 2,0 0 1,-2 0-1,0-2 0,0 0 1,-1 0-1,-1-2 0,0 1 1,-2-1-1,1-1 1,-2 1-1,-1-1 0,0-1 1,5-22-1,-9 23 73,0 1-1,-1-1 1,-1 0 0,-3-33 0,2 40 32,-2 0 0,0 0 0,-1 0 0,1 0 0,-2-1 0,0 2 0,-1 0 0,-9-18 0,10 22-37,0 1 0,-1 0-1,1 0 1,-1 0 0,0 1 0,0 0 0,0-1 0,-1 1-1,0 1 1,1 0 0,-2-1 0,1 2 0,0-1 0,0 0-1,-1 2 1,1-1 0,-1 0 0,1 1 0,-1 0 0,-9 1-1,-2-1 12,-1 2 0,1 0 0,0 2 0,0-1 0,-1 2-1,-23 8 1,17-3-214,0 1 0,2 1 0,-1 1 0,1 1 0,-35 26 0,-19 22-1122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93 255 12747,'-35'35'5101,"35"-34"-4914,0-1 0,0 0 1,0 1-1,-1-1 0,1 1 0,0-1 0,0 0 1,-1 1-1,1-1 0,0 0 0,-1 1 1,1-1-1,-1 0 0,1 1 0,0-1 1,-1 0-1,1 0 0,-1 0 0,1 1 0,0-1 1,-1 0-1,1 0 0,-1 0 0,1 0 1,-1 0-1,1 0 0,-1 0 0,1 0 1,-1 0-1,1 0 0,-1 0 0,1 0 0,0 0 1,-1 0-1,1 0 0,-1-1 0,1 1 1,-1 0-1,1 0 0,0-1 0,-1 1 1,1 0-1,-1 0 0,1-1 0,-13-25 1558,11 20-1793,-3-6 164,1 4-71,1 1 0,0-1 1,1 0-1,0 1 0,0-1 1,0 0-1,1 0 1,0 0-1,1-1 0,0-9 1,2 7-35,0 0 1,0 1 0,1-1 0,1 1-1,0 0 1,0 0 0,1 0-1,0 0 1,7-9 0,-10 16-63,0 0 0,1 0 0,0 0 0,-1 0 0,1 1 0,0-1 0,0 1 0,0-1 0,0 1 0,1 0 0,-1 0 0,1 1 0,-1-1 0,1 1 0,-1-1 0,1 1 0,0 0 0,0 1 0,0-1 0,-1 1 0,1-1 0,0 1 0,0 0 0,0 1 0,0-1 0,0 1 0,-1 0 0,8 2 0,-9-3-22,0 1-1,0-1 1,-1 1-1,1 0 1,0-1-1,0 1 1,-1 0 0,1 0-1,-1 0 1,1 0-1,-1 1 1,1-1-1,-1 0 1,0 1-1,1-1 1,-1 1 0,0-1-1,0 1 1,0-1-1,0 1 1,-1 0-1,1 0 1,0-1-1,-1 1 1,1 0 0,-1 0-1,1 0 1,-1 0-1,0 2 1,0 0 30,-1-1 1,1 0-1,-1 1 1,0-1-1,0 0 1,0 0-1,-1 0 1,1 1-1,-1-1 1,0-1-1,0 1 1,0 0 0,0 0-1,-4 4 1,-10 7-58,11-10 227,1-1 1,0 1-1,0 0 0,1 0 0,-1 0 0,-3 8 1,6-11-83,0 1 0,0 0 0,1 0 0,-1 0 0,1 0 0,-1 0 0,1 0 0,0 0 0,0 0 0,0 0 0,0 0-1,0 0 1,1 0 0,-1 0 0,0 0 0,1 0 0,-1 0 0,1 0 0,0-1 0,0 1 0,0 0 0,1 2 0,2 2-31,0 0 0,0 0 0,1-1 0,-1 1 0,1-1 0,0 0 0,0 0 0,1-1 0,0 0 0,-1 0 0,1 0 0,1-1 0,-1 0 0,0 0 0,1 0 0,0-1 0,-1 0 0,1 0 0,0-1 0,0 0 0,0 0 0,0 0 0,0-1 0,0 0 0,0-1 0,0 1 0,0-2 0,0 1 0,9-3 0,5-1 22,0-1 0,37-16 0,-53 20-32,0-1-1,-1 0 0,1 1 0,0-1 0,-1-1 1,0 1-1,1-1 0,-1 1 0,-1-1 0,1 0 0,-1-1 1,1 1-1,-1-1 0,0 1 0,-1-1 0,1 0 1,2-7-1,26 38 311,-17-14-412,0-1-1,1-1 1,1 0-1,-1-1 1,2 0-1,22 8 1,-22-11-209,0 0-58,-1 0 1,32 5-1,-45-10 191,-1-1-1,1 1 1,1-1-1,-1 0 1,0 0-1,0 0 1,0 0-1,0 0 1,0-1-1,0 1 1,0-1-1,-1 0 1,1 0-1,0 0 1,0 0-1,0 0 1,-1-1-1,1 1 1,-1-1-1,1 0 1,-1 0-1,5-4 1,6-12 1414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3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14139,'23'-3'6041,"18"-2"-3080,9 0-1849,7 10-272,-11-5-488,-3 3-120,-13 4-1192,-14-4-824</inkml:trace>
  <inkml:trace contextRef="#ctx0" brushRef="#br0" timeOffset="0.02">43 196 16492,'24'0'5993,"25"-3"-4905,9-1-760,-2 0-1032,-13-3-616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4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12355,'89'41'6649,"-96"-47"-1152,-1-9-2776,5-9-1617,0-14-416,3-1-552,11 3-488,-3 7-1336,9 11-873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4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43 204 13323,'-8'8'1130,"-16"11"2402,24-18-3473,0-1-1,-1 0 1,1 0 0,0 0 0,0 0-1,-1 0 1,1 0 0,0 0 0,-1 0-1,1 0 1,0 0 0,0 0 0,-1 0-1,1 0 1,0-1 0,0 1 0,-1 0-1,1 0 1,0 0 0,0 0 0,-1 0-1,1 0 1,0-1 0,0 1 0,0 0-1,-1 0 1,1 0 0,0-1 0,0 1-1,0 0 1,0 0 0,-1-1 0,-2-18 2043,3 15-1821,4-59 1951,-3 59-2203,0 0 1,0 0-1,0 0 0,0 0 0,1 0 0,-1 0 1,1 0-1,0 0 0,1 1 0,-1-1 0,1 1 0,4-6 1,-6 8-41,1 0-1,-1 0 1,1 0 0,0 1 0,-1-1 0,1 0-1,0 1 1,-1-1 0,1 1 0,0-1 0,0 1 0,-1 0-1,1 0 1,0 0 0,0 0 0,0 0 0,-1 0 0,1 0-1,0 1 1,0-1 0,0 1 0,-1-1 0,1 1 0,0 0-1,-1-1 1,1 1 0,-1 0 0,3 2 0,6 3-164,-1 1-1,0 0 1,10 10 0,-14-13 59,28 29-614,-21-21 261,0 0 0,1 0-1,26 18 1,-39-30 486,0 0-1,1 0 0,-1 1 0,0-1 1,1 0-1,-1 0 0,1 0 1,-1 1-1,0-1 0,1 0 1,-1 0-1,1 0 0,-1 0 0,1 0 1,-1 0-1,0 0 0,1 0 1,-1 0-1,1 0 0,-1 0 1,1 0-1,-1 0 0,0 0 1,1-1-1,-1 1 0,1 0 0,-1 0 1,0 0-1,1 0 0,-1-1 1,0 1-1,1 0 0,-1-1 1,0 1-1,1-1 0,5-19 733,-7-35 502,0 44-1108,0 0-27,1-1 0,0 1 1,1 0-1,0 0 0,4-17 0,-4 25-152,-1 0 0,2 1 0,-1-1 0,0 0 1,0 0-1,1 0 0,0 1 0,0-1 0,-1 1 0,1-1 0,1 1 0,-1 0 1,0 0-1,0 0 0,1 0 0,-1 0 0,1 0 0,0 1 0,0-1 0,-1 1 1,1 0-1,0 0 0,0 0 0,5-1 0,32 0-1503,5 2-563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4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64 190 10042,'-60'39'4746,"59"-39"-4686,1 0 0,0 0-1,0 0 1,-1 1 0,1-1-1,0 0 1,0 1-1,0-1 1,0 0 0,0 0-1,-1 1 1,1-1-1,0 0 1,0 1 0,0-1-1,0 0 1,0 0-1,0 1 1,0-1 0,0 0-1,0 1 1,0-1-1,0 0 1,0 1 0,0-1-1,0 0 1,0 1-1,1-1 1,-1 0 0,0 0-1,0 1 1,0-1-1,0 0 1,0 1 0,1-1-1,-1 0 1,0 0-1,0 0 1,1 1 0,-1-1-1,0 0 1,0 0-1,1 0 1,-1 1 0,0-1-1,0 0 1,1 0-1,-1 0 1,0 0 0,1 0-1,-1 0 1,0 0-1,1 0 1,-1 0 0,0 0-1,1 0 1,-1 0-1,0 0 1,1 0 0,26 5 1157,-21-5-1145,5 2 186,0-1 0,1-1 0,0 0 0,-1 0 1,23-4-1,-31 3-220,-1 1 1,0-1-1,0 1 1,1-1 0,-1 0-1,0 0 1,0 0-1,0 0 1,0 0-1,0-1 1,0 1-1,0-1 1,0 1-1,-1-1 1,1 1 0,-1-1-1,1 0 1,-1 0-1,1 0 1,-1 0-1,0 0 1,0 0-1,0 0 1,0-1-1,-1 1 1,1 0-1,0 0 1,-1-1 0,0 1-1,1 0 1,-1-1-1,0 1 1,0 0-1,0-1 1,-1 1-1,0-3 1,-10-45 203,7 40-200,2 0-1,-1-1 1,1 1-1,1 0 1,-1-1-1,2 1 1,0-1-1,1-11 1,-1 20-64,1 1-1,0 0 1,-1-1 0,1 1-1,0 0 1,0-1 0,0 1-1,0 0 1,0 0 0,0 0-1,0 0 1,0 0 0,1 0-1,-1 0 1,0 0 0,1 1-1,-1-1 1,0 0 0,1 1-1,-1-1 1,1 1 0,-1 0-1,1-1 1,-1 1 0,1 0-1,-1 0 1,1 0 0,-1 0 0,1 0-1,-1 0 1,1 0 0,-1 1-1,1-1 1,2 1 0,6 1-282,-1 1 1,1-1 0,16 9 0,-22-10 227,0 1 0,0 0 1,0 1-1,0-1 0,-1 1 0,1 0 0,-1 0 0,0 0 0,0 0 1,0 0-1,0 1 0,0-1 0,-1 1 0,1 0 0,-1 0 0,2 5 1,-1 0 147,0 0 1,-1 1 0,-1-1 0,1 0-1,-1 1 1,-1 15 0,0-21 28,0-1 1,0 1-1,0 0 0,0 0 0,1-1 1,-1 1-1,1 0 0,0-1 0,1 1 1,-1-1-1,0 1 0,1-1 0,0 1 1,0-1-1,0 0 0,0 0 0,0 0 1,1 0-1,-1 0 0,1-1 0,0 1 1,0-1-1,0 0 0,0 1 0,0-1 1,0-1-1,1 1 0,-1 0 0,1-1 1,-1 0-1,1 0 0,-1 0 0,1 0 1,0 0-1,0-1 0,-1 0 0,7 0 1,0 1-285,0 0 0,0-1 0,0-1 0,-1 0 0,1 0 0,0-1 0,0 0 0,-1 0 0,1-1 0,-1-1 0,10-4 0,2-3-1608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14347,'10'-8'5761,"11"-2"-3744,8 4-433,0-2-568,4 8-288,-2-2-656,-2 4-560,-5 7-1328,-6-2-953</inkml:trace>
  <inkml:trace contextRef="#ctx0" brushRef="#br0" timeOffset="1">24 144 13987,'9'-2'5745,"8"4"-3472,12-2-1489,7 3-504,3 0-1192,1-1-649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4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24 183 14891,'-11'-5'7593,"4"-7"-5600,2-20-1571,5 26-308,0 0 0,0-1 1,0 1-1,1 0 0,0-1 1,0 1-1,1 0 0,0 0 1,0 0-1,0 0 0,6-11 1,-6 14-80,1-1 0,-1 1 0,1 0 1,0-1-1,0 1 0,0 0 0,0 1 1,1-1-1,-1 1 0,1-1 0,-1 1 0,1 0 1,0 0-1,0 0 0,0 1 0,0 0 1,0-1-1,0 1 0,0 1 0,1-1 1,4 0-1,-6 1-169,-1 0 0,1 0 0,0 0 0,0 0 0,0 1 0,-1-1 0,1 1 0,0-1 0,0 1 0,-1 0 0,1 0 0,0 0 0,-1 1 0,1-1 0,-1 1 0,0-1 0,4 4 0,-5-3-5,1-1 0,-1 1 0,0 0 1,0 0-1,0 0 0,0 0 1,0 0-1,0 1 0,-1-1 0,1 0 1,-1 0-1,1 0 0,-1 1 1,0-1-1,0 0 0,0 0 1,0 1-1,0-1 0,0 0 0,-1 0 1,1 1-1,-1-1 0,-1 3 1,0 0 74,0 0 1,-1 0-1,0-1 1,1 1 0,-2-1-1,1 1 1,0-1-1,-1 0 1,0-1-1,-7 7 1,-5 5 903,15-14-798,1 0 1,-1 0-1,1-1 0,-1 1 0,1 0 1,-1 0-1,1 0 0,0 0 0,-1 0 1,1 0-1,0 0 0,0 0 0,0-1 1,0 1-1,0 0 0,0 0 0,0 0 0,0 0 1,0 0-1,0 0 0,1 0 0,-1 0 1,0 0-1,1 0 0,-1 0 0,0 0 1,1-1-1,-1 1 0,1 0 0,0 0 1,-1-1-1,1 1 0,-1 0 0,1 0 0,1 0 1,30 26-824,-31-26 747,15 10-1013,0 0 1,0-2-1,1 0 1,0-1-1,35 12 1,-41-18 852,-1 1 1,1-1 0,0-1-1,21 1 1,-25-3 543,1 1 0,-1-1 1,0-1-1,0 1 0,1-1 0,-1 0 0,0-1 0,6-3 1,-10 5-91,-1-1 0,1 0 1,-1 1-1,0-1 0,0 0 1,1-1-1,-1 1 0,-1 0 1,1 0-1,0-1 0,-1 1 1,1-1-1,-1 0 0,1 1 1,-1-1-1,0 0 1,0 0-1,-1 0 0,1 1 1,-1-1-1,1 0 0,-1 0 1,0 0-1,0 0 0,0 0 1,0 0-1,-1 0 0,1 0 1,-1 0-1,-1-4 0,-3-11 158,-1 1 0,0 0-1,-16-29 1,14 30-881,4 6-1259,4 6-712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4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43 157 15643,'2'-3'6154,"-5"-5"-4282,3-5-1032,-10-12-744,2 4-216,3-7-624,-3-2-568,-2 2-545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4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 14667,'-1'-3'8218,"43"-10"-7106,52 2-704,-45 9-112,6 2-240,-8 0-552,1 5-1208,2 3-377,2 7-1687</inkml:trace>
  <inkml:trace contextRef="#ctx0" brushRef="#br0" timeOffset="1">963 144 14595,'1'1'331,"0"-1"-1,0 1 1,1 0-1,-1-1 1,0 1 0,0 0-1,0 0 1,0 0-1,0 0 1,-1 0-1,1 0 1,0 0 0,0 1-1,-1-1 1,1 0-1,0 0 1,-1 0 0,0 1-1,1-1 1,-1 0-1,0 1 1,1-1-1,-1 0 1,0 3 0,-1-2-110,1 0 0,-1 0 0,0 0 0,0 0 0,0-1 0,0 1 0,0 0 0,0 0 1,0-1-1,-1 1 0,1 0 0,0-1 0,-1 1 0,-2 1 0,-8 6 99,-1-1-1,0 0 1,-22 9-1,24-12 466,-3 2-637,-1-1 0,1 0-1,-1-1 1,0-1-1,0-1 1,-1 0-1,1 0 1,-1-2 0,1 0-1,-1-1 1,1 0-1,-1-2 1,1 0 0,-1 0-1,1-1 1,0-1-1,-20-8 1,31 11-131,0-1 1,1 0 0,-1 1-1,1-1 1,0 0-1,-1-1 1,1 1-1,0-1 1,0 1-1,0-1 1,1 0-1,-1 0 1,1 0 0,0 0-1,-1-1 1,1 1-1,1-1 1,-1 1-1,0-1 1,0-4-1,1 5-21,1 0 1,0-1-1,0 1 0,0 0 0,1 0 0,-1 0 0,1 0 0,-1 0 1,1 0-1,0 0 0,0 0 0,0 0 0,1 0 0,-1 0 0,1 1 1,0-1-1,-1 1 0,1-1 0,0 1 0,1 0 0,-1-1 0,0 1 1,1 0-1,-1 0 0,4-2 0,3-1-31,-1 0-1,1 0 1,1 1-1,-1-1 1,0 2 0,1 0-1,0 0 1,0 1 0,0 0-1,0 0 1,0 1-1,0 1 1,0 0 0,0 0-1,0 1 1,1 0-1,10 3 1,-11-2-413,0 1 0,-1 0 0,1 1-1,0 0 1,-1 1 0,9 6 0,2 4-2737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4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73 368 12323,'-52'-6'4379,"51"6"-4147,0 0 0,0 0 0,0 0-1,0 0 1,0 0 0,0 0 0,0 0-1,0-1 1,0 1 0,0 0 0,1-1-1,-1 1 1,0 0 0,0-1 0,0 1-1,0-1 1,1 1 0,-1-1 0,0 0-1,1 1 1,-1-1 0,-1-1 0,8-17 964,-2 10-1159,8-22 1093,12-47-1,-24 78-1133,1-1 0,-1 1 0,0-1-1,1 0 1,-1 1 0,1-1 0,-1 1 0,1 0-1,0-1 1,-1 1 0,1-1 0,-1 1-1,1 0 1,0-1 0,-1 1 0,1 0-1,0 0 1,-1 0 0,1-1 0,0 1-1,-1 0 1,1 0 0,0 0 0,0 0-1,-1 0 1,1 0 0,1 0 0,7-2-1184,-17-10 1700,8 12-508,0 0 1,0 0 0,0 0 0,0 0 0,0 0 0,1 0 0,-1 0-1,0 0 1,0 0 0,0 0 0,0 0 0,0 0 0,0 0 0,1 0-1,-1 0 1,0 0 0,0 0 0,0 0 0,0 0 0,0 0-1,0 0 1,1 0 0,-1 0 0,0 0 0,0 0 0,0 0 0,0 0-1,0 0 1,0 0 0,0 0 0,1 0 0,-1 0 0,0-1 0,0 1-1,0 0 1,0 0 0,0 0 0,0 0 0,0 0 0,0 0 0,0 0-1,0-1 1,0 1 0,0 0 0,0 0 0,0 0 0,1 0-1,-1 0 1,0 0 0,0 0 0,0-1 0,0 1 0,0 0 0,0 0-1,0 0 1,-1 0 0,1 0 0,0 0 0,0-1 0,0 1 0,0 0-1,0 0 1,0 0 0,0 0 0,0 0 0,21 4-39,14 11 26,-1 1 0,45 31 0,10 4 100,-68-38-24,-18-10 0,1 0-1,-1-1 1,1 1 0,0-1-1,0 0 1,0 0 0,0-1-1,0 1 1,0-1 0,7 1 0,-16-13 3830,2 1-3847,0 1-1,0 0 1,-2-1 0,1 1 0,-1 0 0,-7-10 0,5 10-32,2 0-1,-1-1 1,1 1 0,1-1-1,0-1 1,-4-13-1,-9-61 118,17 78-171,-1 0 1,1 0-1,0 0 0,0 0 0,1 0 1,0 0-1,0 1 0,0-1 0,6-13 0,-7 18-47,1 1 0,0-1-1,0 1 1,0 0 0,0-1-1,0 1 1,0 0 0,1-1-1,-1 1 1,0 0-1,1 0 1,-1 0 0,1 0-1,-1 0 1,1 0 0,-1 1-1,1-1 1,0 0-1,-1 1 1,1 0 0,0-1-1,1 1 1,3-1-257,0 1 1,-1 0-1,1 1 1,-1-1-1,12 3 0,26 11 737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12 212 13971,'-2'-6'6481,"0"-7"-2456,-1-5-1624,-1-10-1193,3-4-344,1-4-520,2 0-280,3 14-856,0 4-584,1 16-1617,3 4-1208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37 12859,'4'-36'5385,"-13"51"-3169,1 12-663,-2 17-801,7 0-56,6-3-56,11-9-64,19-12-128,3-2-152,13-15-160,-9-5-80,-11-11-488,1-6-312,-12 1-920,-1 0-545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22 14075,'28'-5'5161,"32"0"-4217,-5-3-336,-9 5-512,-2 4-640,-20 3-1960</inkml:trace>
  <inkml:trace contextRef="#ctx0" brushRef="#br0" timeOffset="1">0 277 13499,'23'-2'5217,"13"-7"-3289,21 2-1696,3-1-80,-3 2-344,-4 6-520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91 15587,'47'-52'2884,"-24"26"-989,-18 21-259,-6 8 774,-62 105-1588,43-70-759,-2 0 0,-31 41 0,94-89-383,-6 1-181,130-42-2986,-144 43 3144,-1-1-1,0-1 1,0-1 0,-1-1-1,30-24 1,52-59 1252,-85 75 470,-13 18 556,-4 9-322,0 4-1152,0 12 63,0-1-450,0-1 0,-2 0 0,0 0 1,-8 24-1,10-41-7,0 0 0,0 0 0,0-1 0,-1 1 0,0 0 0,0-1 0,0 1 0,0-1 0,0 0 0,-1 0 0,0 0 0,1 0 1,-1 0-1,0 0 0,0-1 0,-1 1 0,1-1 0,0 0 0,-1 0 0,1 0 0,-1-1 0,0 1 0,0-1 0,1 0 0,-1 0 0,0 0 0,0 0 0,-8-1 0,54-2-3,-1-3-1,53-13 1,-79 15-85,130-26-1203,-48 12-3807,-84 17 2713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17924,'35'-101'6633,"-39"114"-5176,-1 5-801,5 18-544,0 8-336,2-4-1273,0-2-655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42 284 12235,'-40'36'4686,"38"-32"-1512,7-5-1861,11-6-207,4-7-679,-1 0 0,0-1 1,-2-1-1,0 0 0,0-2 0,-2 0 0,0 0 0,-1-2 0,-1 0 1,0 0-1,-2-1 0,-1 0 0,16-45 0,-21 51 41,0 11 54,7 30-66,10 51-787,-16-53-498,1 0 0,0-1 0,13 25 1,10 4-2528,2-3-1762</inkml:trace>
  <inkml:trace contextRef="#ctx0" brushRef="#br0" timeOffset="1">179 286 15363,'13'0'6362,"4"-3"-3042,26-5-2952,12 0-376,7-1-648,6 9-720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11610,'0'2'11849,"-3"15"-10360,-3 8-1297,-2 0 0,0 0-1,-2-1 1,-1 0 0,-20 35 0,25-50-153,0 1 0,0-2 0,0 1-1,-1 0 1,-1-1 0,-8 7 0,60-23-92,-12 4 27,1 1 0,0 2 0,54 4 0,-46 2-84,-17-1-456,-1-1 0,1-1 0,0-2 0,0 0 0,0-1-1,-1-1 1,36-8 0,-14-8-2021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10738,'67'37'10835,"-58"-37"-8747,-9-16-1160,4-13-328,-6-14-304,-6-7-240,1-1-1048,-3 6-656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52 15131,'-51'-22'4933,"51"22"-4879,0 0-1,0 0 0,-1 0 1,1 0-1,0 0 0,0 0 0,0 0 1,0 0-1,0 0 0,-1 0 1,1 0-1,0-1 0,0 1 1,0 0-1,0 0 0,0 0 1,0 0-1,-1 0 0,1 0 0,0 0 1,0 0-1,0-1 0,0 1 1,0 0-1,0 0 0,0 0 1,0 0-1,0 0 0,0 0 0,0-1 1,0 1-1,0 0 0,0 0 1,0 0-1,0 0 0,0 0 1,0-1-1,0 1 0,0 0 1,0 0-1,0 0 0,0 0 0,0 0 1,0-1-1,0 1 0,0 0 1,0 0-1,0 0 0,0 0 1,0 0-1,10-6 780,12 0-333,3 1-49,0 1 0,0 2 0,0 0 0,39 3 0,-63-1-449,1 0 0,-1 0-1,1 0 1,0 0 0,-1 1 0,1-1 0,-1 0-1,1 1 1,0-1 0,-1 1 0,1-1 0,-1 1-1,0 0 1,1 0 0,-1 0 0,1 0 0,-1 0-1,0 0 1,0 0 0,0 0 0,0 0 0,0 0-1,0 1 1,0-1 0,1 2 0,-1-1 2,-1 1 1,0-1-1,0 0 1,0 0-1,0 0 1,-1 0-1,1 0 0,-1 0 1,1 0-1,-1 0 1,1 0-1,-1 0 1,0 0-1,0 0 0,0 0 1,-2 2-1,-4 6 17,0-1-1,-1 0 1,0-1-1,0 0 1,-16 12-1,-8 1-18,22-16-6,0 1-1,0 1 1,-10 9-1,20-16 2,0 0 0,0 1 0,0-1-1,0 0 1,0 0 0,0 0 0,0 1-1,0-1 1,0 0 0,-1 0 0,2 0 0,-1 1-1,0-1 1,0 0 0,0 0 0,0 0-1,0 1 1,0-1 0,0 0 0,0 0-1,0 0 1,0 1 0,0-1 0,0 0-1,0 0 1,1 0 0,-1 0 0,0 1-1,0-1 1,0 0 0,0 0 0,0 0 0,1 0-1,-1 0 1,0 0 0,0 1 0,0-1-1,1 0 1,-1 0 0,0 0 0,0 0-1,0 0 1,1 0 0,-1 0 0,0 0-1,0 0 1,0 0 0,1 0 0,-1 0-1,0 0 1,0 0 0,0 0 0,1 0 0,-1 0-1,0 0 1,16 1-73,15-3-55,33-7 1,-47 5 40,1 1 1,0 0-1,0 2 1,0 0-1,0 1 1,0 1-1,27 5 0,-43-6 75,0 0 0,0 1 0,0 0 0,0-1 0,0 1 0,0 0 0,0 0 0,0 0 0,0 0 0,0 1 0,-1-1 0,1 0 0,-1 1 0,1-1 0,-1 1 0,1-1 0,-1 1 0,0 0 0,2 2 0,-3-2 17,0-1 0,0 1 0,1 0 0,-1 0 1,0-1-1,-1 1 0,1 0 0,0 0 0,0 0 1,-1-1-1,1 1 0,-1 0 0,1-1 0,-1 1 0,0 0 1,0-1-1,0 1 0,0-1 0,0 1 0,0-1 0,0 0 1,0 1-1,0-1 0,-1 0 0,-2 2 0,-13 11 83,-1 0 0,0-1 0,-37 20 0,-70 25 86,112-52-855,22-10-1193,25-10-931,5 3 445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 12931,'0'-6'5129,"-9"-2"-1312,0 19-2465,5 12-272,4 9-496,-10-2-176,3-6-32,7-5-31,18-4-113,5-2-48,13-6-160,1-6 24,-11-7-232,3-4-200,-9 0-417,-6-1-495,1-1-784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13043,'18'0'5473,"11"0"-2937,7-5-1247,6 0-145,-3 3-392,-1-1-176,-1 6-1000,-9 1-528,-15 9-840</inkml:trace>
  <inkml:trace contextRef="#ctx0" brushRef="#br0" timeOffset="1">6 167 14243,'18'-1'5433,"24"-4"-4000,7 3-849,17 2-1144,1-3-465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46 162 16476,'-2'-4'6433,"-2"-2"-4353,-2-6-663,-1-6-529,-1-3-280,-1-7-608,6 2-472,-1 3-1096,1 0-737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51 175 16500,'-42'37'6241,"40"-55"-4793,-5-4-736,7-19-776,0-1-392,2-4-1216,1 4-641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1:5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13915,'5'-9'1112,"0"0"-1,1 1 1,1 0 0,-1 0-1,1 1 1,15-13 0,-20 18-950,1 1 0,-1-1 0,1 0 0,-1 0 1,1 1-1,0 0 0,0-1 0,-1 1 0,1 0 0,0 1 0,0-1 0,0 0 0,0 1 1,0-1-1,0 1 0,1 0 0,-1 0 0,0 1 0,0-1 0,0 0 0,0 1 1,0 0-1,0 0 0,0 0 0,-1 0 0,1 0 0,5 3 0,-6-2-134,0-1-1,0 1 1,0 0 0,-1 0-1,1 0 1,0 0-1,-1 0 1,1 1-1,-1-1 1,0 0-1,0 1 1,0-1 0,0 1-1,0-1 1,0 1-1,-1-1 1,1 1-1,-1-1 1,0 1 0,0 0-1,0-1 1,0 1-1,0 0 1,0-1-1,-1 1 1,1 0-1,-2 3 1,-1 3 17,0-1-1,0 0 1,0 0-1,-1 0 1,0 0-1,-1 0 1,-5 7 0,-17 16 116,21-26-20,1 0 1,-1 1 0,1 0-1,1 0 1,-1 1 0,1 0-1,0-1 1,0 1 0,-3 10-1,48 0-81,-13 3-192,-19-13 18,-1 0 0,2-1 0,-1 0 0,1-1 0,0 0 1,16 6-1,-12-6-207,0-1 0,0 0 0,1-1 0,-1-1 0,1 0 0,0-1 0,24 0 0,72-8-1090,194-3 2058,-292 12-86,-11 2-75,-21 9 298,-42 11 298,50-21-959,1 0 1,-1-1-1,0 0 1,0 0 0,0-1-1,0-1 1,0 0-1,0 0 1,0-1-1,1-1 1,-1 0-1,0 0 1,-19-7-1,23 6-86,1 0 0,-1 0-1,1-1 1,0 1-1,0-2 1,0 1 0,0 0-1,1-1 1,0 0 0,0-1-1,0 1 1,0-1-1,1 0 1,0 0 0,0 0-1,1 0 1,0-1 0,0 1-1,0-1 1,1 0-1,-3-13 1,4 14-34,0 1 0,1-1-1,-1 1 1,1 0 0,1-1 0,-1 1 0,1 0-1,0-1 1,0 1 0,0 0 0,1-1-1,0 1 1,0 0 0,0 0 0,0 1-1,5-8 1,-2 6 7,-1 1 0,1 0 0,0 0 0,0 0 0,1 0-1,0 1 1,-1 0 0,1 0 0,1 0 0,-1 1 0,11-4-1,-9 4-97,-1 0 0,1 1 0,0 0-1,-1 0 1,1 1 0,0 0-1,0 0 1,0 1 0,0 0 0,0 1-1,0-1 1,0 2 0,0-1-1,0 1 1,0 0 0,-1 1-1,1 0 1,-1 0 0,0 0 0,0 1-1,0 0 1,0 0 0,6 7-1,-6-4-433,0 0-1,-1 1 1,8 14 0,13 26-2251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11498,'0'1'8526,"2"-10"-5605,3-14-2443,0 9-309,-2 0 0,1 0 0,-2 0 0,0 0-1,-1-1 1,0 1 0,-1 0 0,-1-1 0,0 1-1,-5-24 1,5 38-166,1 0-1,0 0 1,0 0 0,0 0-1,0 0 1,0 0-1,-1-1 1,1 1 0,0 0-1,0 0 1,0 0 0,0 0-1,0 0 1,0-1 0,0 1-1,0 0 1,0 0-1,0 0 1,-1 0 0,1-1-1,0 1 1,0 0 0,0 0-1,0 0 1,0 0-1,0-1 1,0 1 0,0 0-1,0 0 1,0 0 0,1 0-1,-1-1 1,0 1 0,0 0-1,0 0 1,0 0-1,0 0 1,0-1 0,0 1-1,0 0 1,0 0 0,0 0-1,1 0 1,-1 0-1,0 0 1,0-1 0,0 1-1,0 0 1,0 0 0,1 0-1,-1 0 1,0 0 0,0 0-1,0 0 1,0 0-1,1 0 1,-1 0 0,0 0-1,0 0 1,0 0 0,0 0-1,1 0 1,-1 0-1,0 0 1,14 10 79,16 22 37,-1 10 28,-19-26-123,1 0 0,14 16 1,-22-28-18,1-1 0,-1 0 1,1 1-1,0-1 0,0-1 1,0 1-1,0-1 1,0 1-1,0-1 0,1 0 1,-1-1-1,1 1 1,6 1-1,-11-9 102,1 0 0,-1 0 1,0 0-1,0 0 0,-2-5 0,2 10-73,-7-49 477,5 37-453,-1 0-1,2 0 1,0 0 0,0-1 0,1 1 0,3-17 0,-3 29-76,0 0 1,1 0-1,-1-1 0,1 1 1,-1 0-1,1 0 0,-1 0 1,1-1-1,0 1 0,0 0 1,-1 0-1,1 0 0,0 0 1,0 0-1,0 1 0,0-1 1,0 0-1,0 0 0,0 1 1,0-1-1,1 0 0,-1 1 1,1-1-1,2 0-47,-1 0-1,0 1 0,1-1 1,-1 1-1,0 0 0,1 0 1,-1 0-1,7 1 0,3 2-215,1 1 1,-1 0-1,15 7 0,-27-11 270,35 13-779,0-2 0,58 10-1,-66-15 587,-19-4 151,0 0-1,0 0 1,0 1-1,0 0 1,-1 0-1,15 9 1,-22-12 56,0 1 0,1 0 1,-1 0-1,0 0 0,0 0 1,0 0-1,0 0 0,0 1 1,-1-1-1,1 0 0,0 0 1,-1 1-1,1-1 0,0 0 1,-1 1-1,0-1 0,1 0 1,-1 1-1,1 2 0,-2-2 26,1 1 0,-1 0 0,1-1 0,-1 1-1,0-1 1,0 1 0,0-1 0,0 1-1,0-1 1,-1 0 0,1 1 0,-1-1 0,0 0-1,-2 3 1,-2 0 93,1 0 1,-1 0-1,0-1 0,0 0 0,0 0 0,-1-1 0,1 0 0,-1 0 1,0 0-1,0-1 0,0 0 0,0 0 0,0-1 0,0 1 0,0-2 1,-1 1-1,1-1 0,-10-1 0,13 1-89,0 0 0,-1-1 0,1 1 1,0-1-1,0 0 0,0 0 0,0 0 0,0-1 0,1 0 1,-1 1-1,0-1 0,1-1 0,-1 1 0,1 0 1,0-1-1,-1 0 0,1 1 0,1-1 0,-1 0 0,0-1 1,1 1-1,-1 0 0,1-1 0,0 0 0,0 1 0,1-1 1,-1 0-1,1 0 0,0 0 0,0 0 0,0 0 1,-1-8-1,2 10-62,0 0 1,0 0-1,0 0 0,0 1 1,0-1-1,0 0 1,1 0-1,-1 0 1,1 0-1,-1 0 0,1 0 1,0 1-1,-1-1 1,1 0-1,0 1 1,0-1-1,0 0 1,1 1-1,-1-1 0,0 1 1,0 0-1,1-1 1,-1 1-1,1 0 1,-1 0-1,1 0 0,0 0 1,-1 0-1,1 0 1,0 0-1,0 1 1,0-1-1,-1 1 0,4-1 1,1 0-297,1 0 0,-1 1 0,1 0 0,-1 0 0,1 0 0,0 1 0,-1 0 0,9 3 0,23 7-1986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3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9290,'42'40'4705,"-34"-42"1272,-12-4-4408,2 4-305,0 1-592,2-10-312,2-22-584,-2-46-328,0 38-896,-3 3-385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 13875,'-10'-38'5689,"78"43"-3520,2-5-849,4-2-728,-8 1-240,-14 4-312,0 0-248,-6 0-984,-2 5-689</inkml:trace>
  <inkml:trace contextRef="#ctx0" brushRef="#br0" timeOffset="1">464 279 12379,'-7'30'1909,"3"-7"1032,21-46-392,-5-3-1654,0 0 1,-1 0 0,-2-1 0,7-33 0,18-50 80,-23 155-1073,-5-27-644,1 1 0,1-1 0,0 0 0,1-1 0,1 0 1,19 25-1,-1-13-3182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4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13411,'25'0'4969,"30"7"-4073,10 3-360,19 4-488,-4 3-360,-7 1-1640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13331,'112'-27'5681,"74"-9"-2968,35-5-1321,20 7-224,-22 11-480,-6-6-200,-19 12-288,-28-5-160,-47 6-376,-22 4-224,-61 5-560,-25 10-416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58 303 16371,'-57'2'6362,"71"-31"-4634,-9-12-391,-4-14-673,-1-6-272,4 10-728,3 14-360,6 18-993,-7 8-559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16 162 10234,'-3'15'539,"-3"6"4486,1-49 700,4 10-5218,1 1 0,0-1 0,1 0 0,1 0 0,1 1 0,5-19 0,-8 36-502,0 0 0,0-1 1,0 1-1,0 0 0,0 0 0,1-1 1,-1 1-1,0 0 0,0-1 0,0 1 0,1 0 1,-1 0-1,0-1 0,0 1 0,1 0 0,-1 0 1,0 0-1,1 0 0,-1-1 0,0 1 1,0 0-1,1 0 0,-1 0 0,0 0 0,1 0 1,-1 0-1,0 0 0,1 0 0,-1 0 1,0 0-1,1 0 0,-1 0 0,0 0 0,1 0 1,-1 0-1,0 0 0,1 0 0,-1 0 0,0 0 1,1 0-1,-1 0 0,0 1 0,1-1 1,-1 0-1,0 0 0,0 0 0,1 1 0,-1-1 1,0 0-1,0 0 0,0 1 0,1-1 1,-1 0-1,0 1 0,19 19 187,-15-15-116,12 13 101,-6-6-116,0 0-1,19 15 0,-25-23-49,1-1 1,0 0-1,0 0 0,0 0 1,0-1-1,0 0 0,1 0 1,-1 0-1,0 0 0,11 1 1,-15-3 7,-1 0 1,0 0-1,0 0 1,0 0-1,1 0 1,-1 0-1,0 0 1,0 0-1,0 0 1,1 0-1,-1 0 1,0-1-1,0 1 1,0 0-1,0 0 1,1 0-1,-1 0 1,0 0-1,0 0 1,0 0-1,0 0 1,1 0-1,-1-1 1,0 1-1,0 0 1,0 0-1,0 0 1,0 0-1,0-1 1,0 1-1,1 0 1,-1 0-1,0 0 1,0 0-1,0-1 1,0 1-1,0 0 1,0 0-1,0 0 1,0-1-1,0 1 1,0 0-1,0 0 1,0 0-1,0-1 1,-3-14 712,0 0-705,-1-30-8,4 43-84,0 0 1,1 0 0,-1-1 0,0 1 0,1 0-1,0 0 1,-1-1 0,1 1 0,0 0 0,0 0-1,0 0 1,1 0 0,-1 0 0,0 1 0,1-1-1,-1 0 1,1 0 0,-1 1 0,1-1 0,0 1-1,0 0 1,0-1 0,0 1 0,0 0 0,0 0-1,0 0 1,3 0 0,6-3-512,0 0 0,0 2 0,0-1 0,12 0 1,-20 3 397,65-4-3300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363 193 9450,'11'4'6820,"-11"-4"-6702,0 0 0,0 0 0,0 0 1,1 0-1,-1 0 0,0 0 0,0 0 1,0-1-1,1 1 0,-1 0 0,0 0 0,0 0 1,0 0-1,0 0 0,1-1 0,0-4 4458,-1 20-2729,-1-9-1738,1-1 0,-2 1 0,1 0 0,-1 0 0,0-1 0,0 1 1,0-1-1,-1 1 0,0-1 0,-5 8 0,1-3 57,5-5-96,-2-1 0,1 0 0,0 0 0,-1-1 0,0 1 0,0-1 0,0 1 0,0-1 0,-1-1 0,1 1 0,-1 0 0,1-1 0,-1 0 1,0 0-1,0-1 0,0 1 0,0-1 0,0 0 0,-1 0 0,-9 0 0,7-1 4,-1 0-1,0-1 1,0 0 0,1 0-1,-1-1 1,1 0-1,-1-1 1,1 1 0,0-2-1,0 1 1,-10-7 0,7 3-49,0-1-1,1-1 1,0 0 0,0 0 0,1-1 0,1 0-1,-1-1 1,2 1 0,-1-2 0,2 1 0,-1-1-1,2 0 1,-1 0 0,-6-26 0,11 34-27,0 0-1,0 0 1,1 0 0,0 0 0,-1 0-1,1 1 1,1-1 0,-1 0 0,0 0 0,1 0-1,0 0 1,0 0 0,0 0 0,0 0-1,1 1 1,0-1 0,-1 1 0,1-1-1,1 1 1,-1 0 0,0-1 0,1 1 0,-1 0-1,1 1 1,0-1 0,0 0 0,0 1-1,1 0 1,-1-1 0,7-2 0,-2 1-3,0 1 0,0 0 0,0 1-1,1-1 1,-1 1 0,0 1 0,1 0 0,-1 0 0,1 1 0,-1 0 0,1 0 0,-1 1 0,15 3 0,-13-1-96,0 0 1,0 0-1,-1 2 1,0-1 0,0 1-1,0 0 1,0 1-1,-1 0 1,0 0-1,15 15 1,-10-6-340,-1 0 1,0 1 0,-1 0-1,16 32 1,-6-3-2103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0 292 9746,'3'5'4238,"2"-1"-1030,-4-4-3116,-1 0 1,1 0-1,-1 0 1,0-1-1,0 1 1,1-1 0,-1 1-1,0 0 1,1 0-1,-1-1 1,0 1 0,0-1-1,0 1 1,0 0-1,1-1 1,-1 1-1,0-1 1,0 1 0,0 0-1,0-1 1,0 0-1,0 1 1,0-1-1,7-26 2191,12-62 685,-16 67-2509,-2-1 0,0 1 0,-2-1 0,-5-35 0,2 39-126,2 11-129,4 13 14,11 34-6,-10-26-180,2 1 0,8 20 0,-11-31-40,-1 0 0,1 0 0,-1 0 0,1-1 0,1 2 0,-1-2 0,0 1 0,0-1 0,1 0 0,-1 0 0,1 1 0,0-1 0,0-1 0,0 1 0,4 2 0,-5-3-10,0-1 1,0 0-1,-1 0 1,0 1-1,1-1 1,-1 0-1,1 0 1,0 0-1,0 0 0,-1-1 1,1 1-1,-1 0 1,1 0-1,-1-1 1,1 1-1,0-1 1,-1 0-1,0 1 0,1-1 1,-1 0-1,0 0 1,1 0-1,-1 0 1,0 0-1,0 0 1,1 0-1,0-3 1,3-3-40,0 1 1,-1-1-1,0 0 1,4-9 0,-7 14 51,3-7 65,-1 1 0,0-1 0,0 0 0,-1 0 0,0 1-1,1-18 1,-1 19 1045,0 15-570,2 21-18,-2 8-362,-1-5-430,8 42 0,-7-65-190,0 0 0,0 0 0,1 0 0,0 0 0,1 0 0,0-1 0,0 0 0,1 0 0,6 10 0,9-1-2163,0-6-99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14403,'8'-1'5585,"12"1"-3536,7 1-497,11 3-136,-1-1-311,5 0-585,-1 0-344,1-2-688,-5 2-425,-7 1-1063,-7-1-513</inkml:trace>
  <inkml:trace contextRef="#ctx0" brushRef="#br0" timeOffset="1">13 409 15371,'14'-2'5874,"14"-3"-4250,10 0-120,8-2-376,-1 1-287,3 4-513,1-1-400,-15 0-881,-7 2-807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212 245 10146,'-5'13'1288,"-4"5"2807,5-19-1737,2-12-171,3 0-1902,0 0 1,1 1 0,0-1 0,1 1 0,0-1-1,1 1 1,0 0 0,10-17 0,8-26 61,-16 34-260,11-28 131,-10 42-139,-20 18 90,2-5-167,1 0 0,0 1 0,1 1 0,-12 10-1,14-12-72,0 1-1,-1-1 1,0 0-1,0 0 1,-1-1 0,0 0-1,-15 6 1,10-5-515,0-2 0,0 1 0,-28 3 0,3-3-1226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12107,'0'2'4753,"8"4"-3041,-1 4-104,4 18-255,1 8-153,-12 18-480,-4 7-184,-17 6-256,-1-6-64,-2 1-184,-2-9-200,-1-13-560,0-7-360,5-13-1241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 12459,'-1'-22'4961,"-31"84"-3081,4 7-576,6 7-63,12-10-345,9-8-240,12-12-640,4-10-400,12-3-992,2-9-593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12107,'19'15'6091,"-11"-11"-5751,0-1-1,1 0 1,-1-1 0,17 3-1,-1-2-183,1-1 0,0 0 0,0-2 0,0-1-1,0-1 1,36-8 0,-61 10-154,1 0 1,-1 0-1,1 0 0,-1-1 0,1 1 1,-1 0-1,1 0 0,-1 0 0,1-1 1,-1 1-1,1 0 0,-1 0 1,0-1-1,1 1 0,-1 0 0,1-1 1,-1 1-1,0-1 0,1 1 0,-1 0 1,0-1-1,0 1 0,1-1 0,-1 1 1,0-1-1,0 1 0,0-1 0,0 1 1,1-1-1,-1 1 0,0-1 0,-7-17 93,-23-12 86,-29-13 60,-11-9-66,69 50-188,-1 1 0,1-1 0,-1 1 0,1-1 0,-1 0 0,1 1 0,0-1 0,0 0-1,0 0 1,-1-3 0,1 4-14,1 1 0,0-1 1,0 0-1,0 1 0,0-1 0,0 0 0,0 1 0,0-1 1,0 0-1,0 1 0,0-1 0,0 0 0,1 1 0,-1-1 0,0 1 1,0-1-1,1 0 0,-1 1 0,0-1 0,1 1 0,-1-1 0,2 0 1,1-2-152,0 1 0,0 0 0,1 0 1,-1 1-1,1-1 0,0 1 0,-1-1 1,1 1-1,7-1 0,33-6-1902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3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14427,'62'68'5881,"-62"-88"-3872,1-4-601,-7-20-808,0-3-296,6 15-808,0 5-488,0 19-1064,6 12-2706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11074,'14'-15'2272,"-7"14"-695,-6 3-1399,0 0 0,0 1 0,0-1 0,-1 0 0,1 0 0,-1 1 0,0-1 0,0 0 0,0 5 0,3 25 633,-3-31-767,15 58 1347,-14-56-1327,0 0 0,0-1 0,0 1 0,0 0 0,1-1 0,-1 1 0,1-1 0,0 0 0,0 1-1,0-1 1,0 0 0,0 0 0,0 0 0,1 0 0,-1 0 0,1-1 0,-1 1 0,4 0 0,-4-1-58,-1-1 1,1 0-1,-1 1 0,1-1 0,0 0 0,-1 0 0,1 0 0,0 0 0,-1-1 0,1 1 0,-1 0 0,1-1 1,-1 1-1,1-1 0,-1 0 0,1 1 0,-1-1 0,1 0 0,-1 0 0,0 0 0,1 0 0,-1 0 1,0 0-1,0 0 0,0 0 0,0-1 0,0 1 0,0 0 0,0-1 0,0 1 0,0-1 0,-1 1 1,1-1-1,0-2 0,4-8-24,-1 1 1,-1-1 0,3-19 0,-4 21 39,4-21-34,17-70-972,-23 100 946,0 1-27,0-1 0,0 1-1,0-1 1,0 0-1,1 1 1,-1-1 0,0 1-1,0-1 1,0 1 0,1-1-1,-1 0 1,0 1-1,0-1 1,1 1 0,-1-1-1,0 1 1,1 0-1,-1-1 1,1 1 0,-1-1-1,1 1 1,-1 0 0,1-1-1,-1 1 1,1 0-1,-1-1 1,1 1 0,-1 0-1,1 0 1,-1 0 0,1-1-1,0 1 1,-1 0-1,1 0 1,0 0 0,8 3-1948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9 163 10186,'-3'14'685,"1"-9"-371,1 0 1,0 0 0,1 0 0,-1 0-1,1 0 1,0 7 0,0-11-270,1 1 1,-1-1 0,1 0-1,-1 0 1,0 0 0,1 0-1,-1 0 1,1 0 0,0 0-1,-1 0 1,1-1 0,0 1-1,0 0 1,0 0 0,-1 0-1,1-1 1,0 1 0,0-1-1,0 1 1,0 0 0,0-1-1,0 0 1,0 1 0,0-1-1,0 1 1,1-1 0,-1 0-1,0 0 1,0 0-1,0 0 1,0 0 0,2 0-1,8 1 89,-1 0 0,1-1 0,-1-1 0,0 1 0,1-2 0,-1 1 0,0-2 0,0 1 0,0-1 0,19-9 0,-28 12-82,1-1-1,0 0 1,-1 0 0,1 0-1,-1 1 1,1-1-1,-1-1 1,0 1 0,0 0-1,1 0 1,-1 0 0,0-1-1,0 1 1,0-1-1,0 1 1,1-4 0,-1 4 6,-1 0 0,0 0 0,0 0 0,0-1 0,0 1 1,0 0-1,0 0 0,0-1 0,-1 1 0,1 0 0,0 0 0,-1 0 1,1 0-1,-1 0 0,1-1 0,-1 1 0,1 0 0,-2-1 0,-4-5 249,-1 0-1,1 1 1,-1 0-1,-1 0 0,-9-6 1,1 0-90,13 10-154,-1-1 0,0 0 0,1-1 0,0 1 0,0 0 0,0-1 0,-5-7 0,8 10-64,-1 0 0,1 0 1,-1-1-1,1 1 0,0 0 0,-1-1 1,1 1-1,0 0 0,0-1 1,0 1-1,0 0 0,0-1 0,0 1 1,1 0-1,-1-1 0,0 1 1,1 0-1,-1-1 0,0 1 1,1 0-1,0 0 0,-1 0 0,1-1 1,0 1-1,0 0 0,-1 0 1,1 0-1,0 0 0,0 0 0,2-1 1,4-3-186,-1 1 1,1 0 0,-1 0-1,1 1 1,0 0-1,0 0 1,1 0 0,-1 1-1,1 0 1,-1 1 0,14-2-1,15-4-1063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8402,'23'20'1595,"21"22"4209,-35-64-2076,-8 20-3438,34-53 1887,-24 41-1889,-1 0 0,-1-1 0,10-24 0,-14 28-219,-4 7-53,0 1 0,0-1 0,1 1 0,-1-1 0,1 1 1,0 0-1,0-1 0,0 1 0,0 1 0,1-1 0,5-5 0,-8 8-14,0 0 0,1-1-1,-1 1 1,1 0 0,-1 0-1,1-1 1,-1 1 0,1 0-1,-1 0 1,1 0 0,-1 0-1,1 0 1,-1 0 0,1 0-1,-1 0 1,1 0 0,-1 0 0,1 0-1,-1 0 1,1 0 0,-1 0-1,1 1 1,-1-1 0,0 0-1,1 0 1,-1 0 0,1 1-1,-1-1 1,1 0 0,-1 1-1,0-1 1,1 0 0,-1 1-1,0-1 1,1 0 0,-1 1-1,0-1 1,1 1 0,-1-1-1,0 1 1,0-1 0,0 1-1,0-1 1,1 1 0,-1-1-1,0 1 1,0-1 0,0 1-1,0-1 1,0 1 0,8 37 224,-6-25-163,35 130-359,-17-70-3093,-15-62 1433,-1-3-705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70 11274,'-63'-70'4785,"79"73"-2624,3 4-1145,0 1-224,4-1-376,-1-3-144,8 5-504,-1-3-408,-9-6-936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10946,'6'-35'1774,"-4"21"-3,1 1-1,7-22 0,0 67 1413,-2 17-2120,-6-31-929,0 0 0,2-1 0,0 1 0,1-1 0,7 18 0,-11-32-141,0-1-1,1 1 1,-1-1 0,0 0 0,1 0-1,-1 0 1,1 1 0,0-1 0,0-1-1,0 1 1,3 3 0,-4-5 15,0 0 1,0 0-1,0 0 1,0 0-1,0 0 0,0 0 1,0 0-1,0 0 1,0 0-1,0-1 1,-1 1-1,1 0 0,0 0 1,0-1-1,0 1 1,0-1-1,0 1 1,-1-1-1,1 1 0,0-1 1,0 1-1,-1-1 1,1 0-1,0 1 1,-1-1-1,1 0 1,-1 0-1,1 1 0,-1-1 1,1 0-1,-1 0 1,0 0-1,1 0 1,-1-1-1,23-37 55,-10 14 69,1 1-1,25-32 0,-33 50-358,-1 0 0,1 0 0,-1 1 0,1 0-1,1 0 1,-1 0 0,1 0 0,0 1 0,0 0-1,0 1 1,1 0 0,-1 0 0,9-2 0,-10 3-1719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1 220 12035,'3'2'910,"1"0"1,1 0-1,-1 0 1,0 0-1,0 0 1,5 0-1,28 2 1251,-20-4-1755,0-1-1,22-4 1,-29 3-276,-4 1-80,1 0 1,-1 0-1,0 0 1,1-1-1,-1 1 0,0-1 1,0-1-1,0 0 1,-1 0-1,1 0 0,10-8 1,-16 11-48,1-1 0,0 0 0,-1 1 0,1-1 0,-1 0 1,1 0-1,0 1 0,-1-2 0,1 2 0,-1-1 0,1 0 0,-1 0 1,0 0-1,1 0 0,-1 0 0,0 0 0,0 0 0,1-1 0,-1 2 1,0-2-1,0 2 0,0-2 0,-1 2 0,1-1 0,0-1 0,-1 2 0,1-2 1,0 2-1,0-2 0,-1 2 0,1-1 0,-1 0 0,1 0 0,-1 0 1,0 0-1,1 0 0,-1 1 0,1-1 0,-1 0 0,0 1 0,-1-2 1,-6-4 28,1 1 1,0 0-1,-16-8 1,18 10-12,-144-69 2302,145 71-2196,2-1 1,-2 0 0,2 0-1,-1-1 1,-3-2 0,5 4-112,1 1 1,-1 0 0,1-1-1,0 1 1,-1 0 0,1-1-1,-1 0 1,1 1 0,0 0-1,0-1 1,0 0 0,-1 1-1,1-1 1,0 0 0,0 1-1,-1-1 1,1 0 0,0 1-1,0 0 1,0-1-1,0 0 1,0 1 0,0-1-1,1 0 1,-1 1 0,0-1-1,0 0 1,1 1 0,-1 0-1,0-1 1,0 0 0,0 1-1,1-1 1,-1 1 0,1 0-1,-1-1 1,0 0 0,1 1-1,0 0 1,-1 0 0,1-2-1,3 0-21,0 0 0,0 0 0,0 0 0,0 0 0,0 1 0,0-1 0,1 1-1,-1 0 1,1 0 0,-1 0 0,9 1 0,-2-1-407,1 1 0,-1 1 0,18 3 0,8 6-1890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6769,'8'17'1339,"1"-2"0,15 20 0,-23-34-1204,-1-1-1,1 1 1,0-1-1,0 0 0,0 1 1,0-1-1,0 1 1,0-1-1,0 0 1,0 0-1,0 0 1,0 0-1,-1 0 0,1 0 1,0 0-1,0 0 1,0 0-1,0 0 1,0 0-1,0 0 0,0-1 1,0 1-1,0 0 1,0-1-1,0 1 1,0-1-1,-1 1 0,1-1 1,0 1-1,0-1 1,-1 0-1,1 1 1,0-1-1,-1 0 1,1 0-1,0 1 0,-1-1 1,1-1-1,25-34 1872,-25 34-1824,11-20 965,-2-1 0,14-38 0,4-11 160,-28 71-1297,1-1 0,-1 0 0,1 0 0,0 1 0,0-1-1,0 1 1,0-1 0,0 1 0,0-1 0,0 1 0,0-1 0,1 1 0,-1 0 0,1 0 0,-1-1 0,3 0 0,-3 3-7,1-1-1,-1 1 1,0 0 0,0 0 0,1-1 0,-1 1 0,0 0 0,0 0 0,0 0 0,0 0 0,0 1 0,0-1 0,-1 0 0,1 0 0,0 1 0,0-1 0,-1 0 0,1 1-1,-1-1 1,1 0 0,-1 3 0,3 2-176,-2 1 1,1-1-1,0 0 0,-1 1 0,0 0 0,-1-1 1,0 1-1,0 0 0,0-1 0,-1 1 0,1-1 0,-2 1 1,1-1-1,-1 1 0,0-1 0,-3 7 0,-4 16-1547</inkml:trace>
  <inkml:trace contextRef="#ctx0" brushRef="#br0" timeOffset="1">111 170 13579,'-44'-19'5449,"77"13"-3585,8 4-871,-1 2-625,-1 2-224,-3-1-504,-6-2-480,-5 1-953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11642,'15'3'5201,"-8"5"-3290,-7-5-1810,0-1 1,0 1 0,0 0-1,-1 0 1,1 0-1,-1 0 1,0-1-1,1 1 1,-3 4 0,-21 50 462,-41 73 1,22-49-512,33-59 10,19-26-120,18-14-21,-25 17 73,11-6-7,2 0 1,-1 1 0,1 1 0,17-4 0,-27 8-19,1 0 0,-1 1 0,1 0 0,-1 0 0,1 0 0,-1 0 0,1 1 0,-1 0 1,0 0-1,1 1 0,-1 0 0,0 0 0,0 0 0,0 0 0,6 4 0,-2 0-652,-1-1-1,0 1 0,14 13 0,-5-1-2035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8314,'40'-4'7649,"-45"-7"-5440,4-2-177,-6-12-535,3-3-433,2-9-720,-3 1-320,5 11-680,0 6-360,7 14-873,4 7-967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4 125 11066,'-4'51'3747,"4"-46"-1102,2-33-276,-1 21-1970,7-66 1646,-7 69-2001,0-1-1,1 0 1,-1 0-1,1 1 0,0-1 1,0 1-1,0-1 1,0 1-1,1 0 0,0 0 1,0 0-1,3-4 1,-5 8-42,-1 0 0,1-1 0,-1 1-1,0 0 1,1 0 0,-1 0 0,1 0 0,-1 0 0,0 0 0,1 0 0,-1 0 0,1 0 0,-1 0 0,0 0 0,1 0 0,-1 0 0,1 0 0,-1 0 0,1 0 0,-1 1 0,0-1 0,1 0 0,-1 0 0,0 0 0,1 1 0,-1-1 0,0 0 0,1 0 0,-1 1 0,0-1 0,1 0 0,-1 1 0,12 13 66,-10-12-51,6 8-13,-1-1 0,1-1 0,1 0 0,0 0 0,0 0 0,0-1 0,1-1 0,0 1 0,0-2 0,1 1 0,0-1 0,12 3 0,-22-8-54,-1-1-1,1 0 1,0 0-1,-1 0 1,1 0-1,-1 1 1,0-1-1,1 0 1,-1 0-1,0 0 1,0 0-1,1 0 1,-1 0-1,0 0 1,0 0-1,0 0 1,0 0-1,0 0 1,0 0-1,0 0 1,-1 0-1,1 0 1,-1-1-1,1-20-685,7-30-784,-6 49 1324,0 0 1,0 0 0,0 1-1,0-1 1,1 0 0,-1 1-1,1-1 1,2-3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10178,'35'-22'4417,"-52"47"-2232,4 7-1033,7-1-184,4-10-416,2-4-152,13-3-240,4-1 8,8-5 24,13 0-32,-13-13-160,4-2-224,-2 1-424,-12 0-280,1 0-352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13027,'11'0'4881,"22"2"-3777,-8-7-56,2-1-344,-2 6-247,-1 3-225,3 2-184,-5 6-497,-2-7-383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13587,'8'-1'4985,"20"-4"-3921,1-3-536,12 5-304,1-3-96,-4 6-664,3 3-408,-6-3-1512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65 163 8930,'2'0'187,"-1"0"0,1-1-1,0 1 1,-1 0 0,1 0 0,-1-1 0,1 1-1,-1-1 1,1 1 0,-1-1 0,1 0 0,-1 0-1,1 1 1,-1-1 0,0 0 0,1 0 0,-1 0 0,0-1-1,0 1 1,0 0 0,0 0 0,0-1 0,0 1-1,0 0 1,0-1 0,-1 1 0,2-4 0,-2 0 214,0 0 0,0 0 0,0 0-1,-1 0 1,0 0 0,0 0 0,0 0 0,-4-8 0,3 5-14,0 0 0,-1 0 0,0 0 0,-1 0 0,0 1 0,0 0 0,-1-1 0,0 2 0,-6-8 0,13 15-216,-1-1 0,1 1 0,-1 0 0,0-1 0,1 1 0,0-1-1,-1 1 1,1-1 0,-1 0 0,1 1 0,2-1 0,17 3-200,68 26 70,-77-25-30,-1 1 0,1 0-1,-1 1 1,0 1 0,-1 0-1,12 9 1,-21-15-6,0 0 0,0 0 0,0 0 0,0 0 0,0 0 0,0 1 0,0-1 0,0 0 0,0 1 0,-1-1 0,1 1 0,-1-1 0,1 1 0,-1-1 0,1 1 0,-1-1 0,0 1 0,0-1 0,0 1 0,0-1 0,0 1 0,0-1 0,0 1 0,-1 2 0,0 0 27,-1-1 0,1 1 1,-1-1-1,0 1 0,0-1 1,0 0-1,-1 0 1,1 0-1,-6 5 0,-3 2 103,0-1-1,-1 0 0,0-1 1,-19 10-1,14-10-449,0-1-1,-1-1 1,1-1-1,-1 0 1,0-1-1,-30 2 1,21-3-1442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12915,'0'38'7300,"1"-22"-6825,0 0 1,-2-1-1,0 1 1,-1 0-1,-6 25 1,-2-11-34,6-18 4,-1 1-1,2-1 1,0 1-1,-3 24 0,29-79 938,-20 37-1405,7-11-42,0-1 0,16-18 0,-23 30 2,1 0-1,0 1 1,1 0 0,-1 0-1,1 0 1,-1 1 0,1-1-1,0 1 1,1 0 0,-1 1-1,0-1 1,1 1 0,7-2 0,0 3-858,-9 7-151,-16 20 340,9-19 1069,-15 28-84,17-33-209,0-1 0,1 1 1,-1 0-1,1-1 0,-1 1 0,1 0 1,-1 0-1,1-1 0,0 1 1,0 0-1,0 0 0,0-1 0,0 1 1,0 0-1,1 0 0,-1-1 1,1 1-1,-1 0 0,1-1 0,-1 1 1,1 0-1,0-1 0,0 1 1,0-1-1,0 1 0,0-1 0,0 0 1,0 1-1,1-1 0,1 2 1,3 1 29,0 0 0,0 0 0,0-1 0,0 0 0,11 4 0,-12-5-50,17 6-538,0-1 0,0-1 0,36 5-1,-30-8-1331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10778,'7'10'5722,"-9"5"-4089,-11 15-1030,-3-5-407,-1-2-1,-2 1 1,0-2 0,-1-1-1,-1 0 1,-27 20 0,54-44-306,0 0 0,0 0 0,1 1 0,0 0 1,-1 0-1,1 0 0,0 1 0,0 0 0,13 0 1,-11 1-8,9-1-222,0 1-1,0 2 1,0 0 0,0 0 0,0 2 0,23 7 0,-25-6 250,-1-1 0,1-1 1,0 0-1,0-1 0,0 0 1,0-2-1,18 0 0,-33-1 215,0 1-1,0 0 1,1-1-1,-1 1 1,0-1-1,0 1 1,1-1-1,-1 1 1,0-1-1,0 0 1,0 0-1,0 0 1,0 1-1,0-1 1,0 0-1,0 0 1,-1 0-1,1 0 1,0-1-1,0 1 1,-1 0-1,1 0 1,-1 0-1,1-1 1,-1 1-1,0 0 1,1 0-1,-1-1 1,0 1-1,0 0 1,0-1-1,0 1 1,0 0-1,0-1 1,0 1-1,-1-2 1,0-8 594,-1 0 1,0-1-1,-5-15 0,0 3-382,6 19-427,-2-25 186,3 30-161,0 0 0,1 0 0,-1 1 1,0-1-1,0 0 0,0 0 0,1 0 0,-1 1 1,0-1-1,0 0 0,0 0 0,1 0 0,-1 0 1,0 0-1,0 1 0,1-1 0,-1 0 0,0 0 1,0 0-1,1 0 0,-1 0 0,0 0 0,1 0 1,-1 0-1,0 0 0,0 0 0,1 0 0,-1 0 1,0 0-1,0 0 0,1 0 0,-1 0 0,0-1 1,1 1-1,-1 0 0,0 0 0,0 0 0,1 0 1,-1 0-1,0-1 0,0 1 0,0 0 0,1 0 1,-1 0-1,0-1 0,0 1 0,0 0 0,0 0 1,0-1-1,1 1 0,-1 0 0,0 0 0,0-1 1,0 1-1,0 0 0,0 0 0,0-1 0,0 1 1,0 0-1,0 0 0,0-1 0,0 1 0,0 0 1,0-1-1,13 14-2343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16283,'31'41'8194,"-33"-49"-7050,-1-3-655,-3-6-425,3-4-1009,-4-1-703,2 2-128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4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50 196 11074,'-39'-12'2914,"29"11"-1484,18 7 329,3-3-1420,-1 0-1,1 0 1,0-1 0,0-1-1,0 0 1,0-1 0,0 0-1,0 0 1,20-4 0,-11 2-83,2 1-62,-5 0-102,1 0 0,-1-1 0,0-1 0,0-1 0,20-7 0,-37 11-91,1 0 0,-1 0-1,0 0 1,0 0 0,0 0 0,0 0 0,1 0 0,-1 0 0,0 0-1,0-1 1,0 1 0,0 0 0,1 0 0,-1 0 0,0 0 0,0 0-1,0-1 1,0 1 0,0 0 0,0 0 0,1 0 0,-1-1-1,0 1 1,0 0 0,0 0 0,0 0 0,0 0 0,0-1 0,0 1-1,0 0 1,0 0 0,0 0 0,0-1 0,0 1 0,0 0 0,0 0-1,0-1 1,0 1 0,0 0 0,0 0 0,0 0 0,0 0-1,-1-1 1,1 1 0,0 0 0,0 0 0,0 0 0,0 0 0,0-1-1,0 1 1,-1 0 0,1 0 0,0 0 0,0 0 0,0 0 0,-1-1-1,-17-10-72,-23-6-152,15 10 92,-31-10 35,53 15 103,0 1-1,0-1 0,0 0 1,0 0-1,1-1 1,-1 1-1,1-1 0,0 0 1,-1 0-1,-3-5 1,6 7-12,0 0 1,0 0-1,1-1 1,-1 1-1,0-1 1,1 1 0,-1 0-1,1-1 1,-1 1-1,1-1 1,0 1-1,-1-1 1,1 1 0,0-1-1,0 0 1,0 1-1,0-1 1,1 1-1,-1-1 1,0 1 0,1-1-1,-1 1 1,1 0-1,-1-1 1,1 1 0,0-1-1,-1 1 1,1 0-1,0-1 1,0 1-1,0 0 1,0 0 0,0 0-1,0 0 1,1 0-1,-1 0 1,0 0-1,0 0 1,3-1 0,2-1-144,0-1 0,1 1 0,-1 0 1,1 0-1,0 1 0,0 0 0,9-2 1,23 1-1793,2 3-2593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5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13987,'101'87'5505,"-107"-107"-4033,3-4-399,-2-3-761,-1-3-264,7-1-536,-1-1-296,0-1-681,0 0-271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4:5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36 12867,'-36'-36'5473,"69"47"-2865,3-2-591,1 1-649,5 3-336,-6-10-607,-1 0-273,-11-5-609,-2 1-279,-6 1-960,-2 3-521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5:2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3005 1348 7698,'87'38'2802,"-63"-25"3443,-17-13-3338,-47-14-784,-879-349-156,-645-319-1434,1394 606-569,109 48-199,1-4 1,2-2-1,-69-53 1,115 79 105,-17-14-785,-49-27-1,73 45-96,10 5 211,14 5-822,7 3-1885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5:3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282 379 10010,'-67'-93'8749,"-43"-38"-5804,43 52-1115,29 32 251,46 47-1672,419-16 175,-415 14-451,-17-3-520,-2 0-3179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5:3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7690,'21'17'5765,"-19"-17"-5653,0 1 1,-1 0-1,1 0 0,0 0 1,-1 1-1,1-1 0,-1 0 1,1 1-1,-1-1 0,1 0 1,-1 1-1,0 0 1,0-1-1,0 1 0,0 0 1,0 0-1,0-1 0,-1 1 1,1 0-1,-1 0 0,1 0 1,-1 0-1,1 0 0,-1 0 1,0 0-1,0 0 1,0 2-1,-1 0 83,1 0 0,0 0 1,-1-1-1,0 1 0,0-1 1,0 1-1,0-1 0,-1 1 0,1-1 1,-1 0-1,0 1 0,0-1 1,0 0-1,0 0 0,-1 0 0,1-1 1,-1 1-1,-3 2 0,3-3-171,1-1 0,0 1 0,-1-1-1,1 0 1,0 0 0,-1 0 0,0 0 0,1-1-1,-1 1 1,0-1 0,1 0 0,-1 1 0,0-1-1,1 0 1,-1 0 0,0-1 0,1 1-1,-1-1 1,1 1 0,-1-1 0,0 0 0,1 0-1,-1 0 1,1 0 0,-5-3 0,6 3-26,0 1-1,1-1 1,-1 1 0,0-1 0,0 0 0,1 1-1,-1-1 1,0 0 0,1 0 0,-1 0 0,1 1-1,-1-1 1,1 0 0,-1 0 0,1 0 0,0 0-1,-1 0 1,1 0 0,0 0 0,0 0 0,0 0-1,-1 0 1,1 0 0,1-1 0,-1-1-8,0 0-1,1 0 1,0 1 0,0-1-1,-1 0 1,2 1 0,-1-1 0,0 1-1,2-3 1,-1 1 2,1 0-1,-1 1 1,1-1-1,0 1 1,0 0-1,0 0 1,0 0-1,0 1 1,1-1-1,-1 1 1,1-1-1,5-1 1,-7 3 12,0 0 0,0 1 0,0-1 0,1 1 0,-1-1 1,0 1-1,0 0 0,0 0 0,0 0 0,0 0 0,1 1 0,-1-1 0,0 0 1,0 1-1,0-1 0,0 1 0,0 0 0,0 0 0,0 0 0,0 0 0,-1 0 1,1 0-1,0 0 0,0 1 0,-1-1 0,1 1 0,-1-1 0,1 1 1,-1 0-1,0-1 0,0 1 0,2 3 0,-2-2 10,0-1 1,-1 1-1,1 0 1,-1-1-1,1 1 0,-1 0 1,0-1-1,0 1 1,0 0-1,-1 0 0,1-1 1,-1 1-1,1 0 1,-1-1-1,0 1 0,0-1 1,0 1-1,0-1 1,0 1-1,-1-1 1,1 0-1,-1 1 0,0-1 1,1 0-1,-3 2 1,1-1 0,0 0 0,0-1 1,0 1-1,0-1 0,-1 0 1,1 0-1,-1 0 1,1 0-1,-1 0 0,0-1 1,1 1-1,-1-1 1,0 0-1,0-1 0,0 1 1,0-1-1,0 1 1,0-1-1,-5-1 0,6 1-20,0-1 1,0 0-1,0 0 0,1 0 0,-1 0 0,0 0 0,1-1 1,-1 0-1,0 1 0,1-1 0,0 0 0,0 0 1,-1 0-1,1 0 0,0 0 0,1-1 0,-1 1 0,0-1 1,1 1-1,-1-1 0,1 0 0,0 1 0,0-1 0,0 0 1,0 0-1,0-3 0,1 4 5,0 0-1,1-1 1,-1 1-1,1 0 1,-1 0 0,1 0-1,0 0 1,0 0-1,0 0 1,0 1 0,0-1-1,0 0 1,1 0-1,-1 1 1,1-1 0,-1 1-1,1-1 1,0 1-1,-1-1 1,5-1 0,1-2 2,0 0 0,1 0 1,16-7-1,-21 10-23,1 1 0,0 0 0,-1 0-1,1 0 1,0 1 0,0-1 0,-1 1-1,1 0 1,0 0 0,0 0 0,7 2 0,-9-2 12,-1 1 0,1-1 1,-1 1-1,1 0 1,-1-1-1,1 1 1,-1 0-1,1 0 1,-1 0-1,0 0 1,0 0-1,1 1 1,-1-1-1,0 0 1,0 0-1,0 1 1,0-1-1,0 1 1,-1-1-1,1 1 1,0-1-1,-1 1 1,1-1-1,-1 1 1,1 0-1,-1-1 1,0 1-1,0 2 1,1 2 37,-1 0 1,0 0 0,0 0-1,0-1 1,-1 1 0,0 0-1,0 0 1,-1-1-1,0 1 1,0-1 0,0 1-1,0-1 1,-5 7 0,5-9-4,0-1 0,0 0 0,0 1 1,0-1-1,0 0 0,-1 0 0,1 0 0,-1-1 1,0 1-1,0-1 0,1 1 0,-1-1 1,0 0-1,0 0 0,0 0 0,0 0 0,0-1 1,0 1-1,0-1 0,-1 0 0,1 0 1,0 0-1,0 0 0,0 0 0,0-1 0,-4 0 1,5 0-25,-1 1 1,0-1-1,0 1 1,0-1-1,1 0 1,-1 0-1,0 0 1,1-1-1,-1 1 1,1-1 0,0 1-1,-1-1 1,1 0-1,0 0 1,0 0-1,0 0 1,0 0-1,0 0 1,1 0-1,-1-1 1,1 1-1,-1-1 1,1 1-1,0-1 1,0 0-1,-1-3 1,2 2-9,-1 1 1,1-1-1,0 1 1,0-1-1,1 1 1,-1-1-1,1 1 1,0 0-1,0-1 1,0 1-1,0 0 1,1-1-1,-1 1 0,1 0 1,0 0-1,0 0 1,0 0-1,0 1 1,0-1-1,5-4 1,-2 2-37,1 1 1,0 0 0,0 0 0,0 0 0,0 1 0,0 0-1,1 0 1,-1 0 0,1 1 0,11-2 0,-17 3 39,1 1 0,0 0 0,0-1 0,0 1 1,0 0-1,0 0 0,0 0 0,-1 0 0,1 1 1,0-1-1,0 0 0,0 1 0,0 0 0,-1-1 1,1 1-1,0 0 0,0 0 0,-1 0 0,1 0 1,-1 0-1,1 0 0,-1 0 0,1 0 0,-1 1 1,0-1-1,0 1 0,1-1 0,-1 1 0,0-1 1,0 1-1,0 0 0,-1-1 0,1 1 1,0 0-1,-1 0 0,1 0 0,-1-1 0,0 1 1,1 0-1,-1 0 0,0 0 0,0 0 0,-1 3 1,2 2 87,-1 0 0,0 0 1,-1 1-1,0-1 1,0 0-1,0 0 1,-1 0-1,0 0 1,-5 10-1,6-14-46,-1 0 0,0 0 0,0 0 0,-1 0 1,1-1-1,-1 1 0,1-1 0,-1 1 0,0-1 0,0 0 0,0 0 0,0 0 1,0 0-1,0-1 0,-1 1 0,1-1 0,0 0 0,-1 0 0,1 0 0,-8 0 1,8 0-45,1-1 1,-1 0-1,0 0 1,1 0-1,-1 0 1,1-1 0,-1 1-1,0-1 1,1 0-1,-1 0 1,1 0-1,0 0 1,-1 0 0,1 0-1,0 0 1,-1-1-1,1 1 1,0-1-1,0 0 1,0 0 0,0 1-1,1-1 1,-1 0-1,0-1 1,1 1-1,-2-3 1,2 4-171,1-1-1,-1 0 1,0 0-1,1 0 1,-1 0-1,1-1 1,0 1-1,0 0 1,0 0-1,0 0 1,0 0-1,0 0 1,1-3-1,5-12-4818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5:4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57 10154,'5'-57'10947,"-3"71"-10523,-1 10-32,-1 41-48,-9-42-48,-1 3-72,-5-4-120,0-2-64,-7-3-520,0 1-400,-1-6-1441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3:4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32 104 12619,'-26'-11'3129,"20"11"-1810,14 8-273,-2-5-954,0 0 0,0 0-1,0 0 1,0-1 0,0 0-1,1 0 1,-1 0 0,1-1 0,-1 0-1,1-1 1,0 1 0,-1-1-1,1 0 1,0-1 0,-1 1 0,11-4-1,-4 2 17,-1-2 0,0 1 0,1-2 0,-1 1-1,-1-2 1,1 1 0,17-13 0,-27 16-32,0 1-1,0-1 0,0 0 1,0 0-1,-1 0 1,1 0-1,-1 0 1,1 0-1,-1-1 1,0 1-1,0 0 1,0-1-1,0 1 0,0-1 1,0 1-1,-1-1 1,1-4-1,-1 6-19,0 0-1,0-1 1,0 1-1,0 0 0,-1 0 1,1 0-1,0-1 1,-1 1-1,1 0 1,-1 0-1,0 0 1,1 0-1,-1 0 0,0 0 1,1 0-1,-1 0 1,0 0-1,0 0 1,0 1-1,0-1 1,0 0-1,0 1 0,0-1 1,0 0-1,0 1 1,0-1-1,0 1 1,-1-1-1,1 1 1,0 0-1,0 0 1,0-1-1,-1 1 0,1 0 1,0 0-1,0 0 1,0 0-1,-1 1 1,1-1-1,-2 0 0,-6 2 102,0 0 0,0 0 0,0 1 0,0 0-1,0 1 1,1 0 0,0 0 0,0 1 0,-12 8-1,9-5-28,1 0-1,0 0 0,0 0 0,1 2 0,0-1 0,-11 16 0,17-19-67,-1 0 0,1 0 0,0 0-1,0 1 1,0-1 0,1 1 0,0 0 0,1 0-1,-2 8 1,3-12-46,0 1 1,0 0-1,1-1 0,-1 1 0,1-1 1,-1 1-1,1 0 0,0-1 0,0 0 0,1 1 1,-1-1-1,1 0 0,0 1 0,0-1 1,0 0-1,0 0 0,0-1 0,3 4 1,3 1-8,0-1 1,0-1 0,0 1-1,1-1 1,-1 0 0,1-1 0,0 0-1,1 0 1,-1-1 0,1-1-1,-1 1 1,1-1 0,11 0 0,-8 0-104,0-2 0,0 1 0,1-2 0,-1 1 0,0-2 0,0 0 0,0 0 0,0-2 1,15-5-1,-24 8-142,-1 0 1,1-1-1,-1 0 1,0 0-1,0 0 1,1 0 0,-1-1-1,-1 1 1,1-1-1,0 0 1,-1 1-1,1-1 1,-1 0-1,0-1 1,0 1 0,0 0-1,0-1 1,-1 1-1,1-1 1,-1 1-1,1-6 1,1-15-2169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3:4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86 178 9930,'-7'9'980,"0"1"-1,1-1 1,-9 18-1,15-26-905,-1 0-1,1 0 0,0-1 1,0 1-1,0 0 0,0 0 1,0 0-1,0 0 0,1-1 1,-1 1-1,0 0 0,0 0 1,1 0-1,-1-1 0,0 1 1,1 0-1,-1 0 0,1-1 1,-1 1-1,1 0 0,-1-1 1,1 1-1,-1-1 1,1 1-1,-1 0 0,1-1 1,0 0-1,0 1 0,-1-1 1,1 1-1,0-1 0,-1 0 1,1 1-1,0-1 0,1 0 1,31 7 839,-21-6-766,1 0-1,0-2 0,-1 1 0,1-2 0,-1 0 0,1 0 0,-1-1 0,0-1 1,0 0-1,0 0 0,-1-1 0,1-1 0,13-9 0,-23 14-74,-1 0-1,1 0 1,-1 0-1,1 0 1,-1-1 0,0 1-1,0-1 1,1 1-1,-1-1 1,0 1 0,0-1-1,0 0 1,-1 0-1,1 1 1,0-1-1,-1 0 1,1 0 0,-1 0-1,1 0 1,-1 1-1,0-1 1,0-3-1,-1 2 66,1 1 0,-1-1-1,0 1 1,0-1 0,0 1-1,-1-1 1,1 1 0,-1 0-1,1-1 1,-1 1-1,0 0 1,0 0 0,-3-3-1,-8-5 412,1 1 1,-1 1-1,-1 0 0,-17-7 0,29 14-513,-168-72 2601,144 61-2232,26 12-400,0 0 0,0 0 0,0 0 0,0 0 0,0 0 0,0 0 0,0 0 0,1 0-1,-1 0 1,0 0 0,0 0 0,0 0 0,0 0 0,0 0 0,0 0 0,0 0 0,0 0-1,0 0 1,1 0 0,-1 0 0,0 0 0,0 0 0,0 0 0,0 0 0,0 0-1,0 0 1,0-1 0,0 1 0,0 0 0,0 0 0,0 0 0,0 0 0,0 0 0,0 0-1,0 0 1,0 0 0,0 0 0,0-1 0,0 1 0,0 0 0,0 0 0,0 0 0,0 0-1,0 0 1,0 0 0,0 0 0,0 0 0,0-1 0,0 1 0,0 0 0,0 0-1,0 0 1,0 0 0,0 0 0,0 0 0,0 0 0,0 0 0,0 0 0,0 0 0,0-1-1,0 1 1,-1 0 0,1 0 0,0 0 0,0 0 0,0 0 0,16-1 43,24 2-210,33 9-2403,100 25 1,-136-24-356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3:50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181 227 8266,'-11'10'1094,"-16"13"642,2 2-1,-31 38 1,48-53-1628,1 0-1,1 1 1,0 0-1,0 0 1,1 1-1,0-1 1,1 1-1,1 0 1,0 0 0,-3 19-1,5-17 52,0-1 1,0 1-1,2 0 1,-1-1-1,2 1 0,0-1 1,0 1-1,8 22 1,-6-26-89,1 0 0,0-1 1,0 0-1,0 0 0,1 0 1,1-1-1,-1 1 0,1-1 1,1-1-1,-1 0 0,2 0 1,9 7-1,10 5-33,0-2 1,1-1 0,1-1-1,1-1 1,0-2 0,0-1-1,1-2 1,1 0-1,-1-3 1,1-1 0,0-1-1,1-1 1,-1-3-1,0 0 1,1-2 0,-1-2-1,0-1 1,0-1-1,46-16 1,-49 12-38,-1-2-1,-1-1 1,0-1 0,-1-1-1,-1-2 1,0-1 0,42-37-1,-57 44-27,0 0 0,-1-1 0,0 0 0,-1 0 0,-1-1-1,0-1 1,0 1 0,-2-1 0,1 0 0,-2-1-1,0 0 1,-1 0 0,0 0 0,-1 0 0,-1 0-1,0-1 1,-1-25 0,-2 24-14,-1-1 0,-1 0 1,-1 1-1,0 0 0,-1 0 0,-1 0 0,0 0 1,-2 1-1,1 0 0,-2 0 0,0 1 1,-1 1-1,-1-1 0,0 1 0,-17-15 0,11 13-7,0 1 0,-1 1-1,0 0 1,-1 2 0,-1 0 0,0 1-1,0 1 1,-1 1 0,-1 1-1,1 0 1,-36-6 0,21 9 41,0 2 0,-1 1 0,1 2 0,0 2 0,0 1-1,0 1 1,0 2 0,0 2 0,1 1 0,-58 25 0,-52 29-287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49 12091,'-1'0'5785,"9"-4"-1544,19-1-3041,48-5-208,-38 6-608,-1 1-544,1 3-1496,-2-1 2056</inkml:trace>
  <inkml:trace contextRef="#ctx0" brushRef="#br0" timeOffset="1">306 225 14179,'23'-4'8459,"-3"-7"-6086,18-19-1824,-36 28-277,14-13 87,-1-1-1,-1-1 0,1-1 1,-3 0-1,0-1 0,18-36 1,-26 37 42,-4 17-291,1 3-19,0 3-41,-1 19-24,-1-6-144,3 7-1074,2 1-1,0-1 1,2 0 0,16 46 0,-8-35-1720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27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24575,'0'0'0,"11"-3"0,13-7 0,4-1-8191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17 296 12107,'11'14'635,"-5"-6"-180,0 0 1,0 0-1,1 0 0,0-1 1,10 8-1,-13-13-359,-1 0 1,0 0-1,1-1 0,-1 1 1,1-1-1,0 0 1,-1 0-1,1 0 0,0 0 1,0 0-1,-1-1 1,1 0-1,0 0 0,0 0 1,0 0-1,0-1 1,6-1-1,5-1 88,-4 1-2,-1 0 0,0 0 0,1-1-1,-1 0 1,14-8 0,-22 10-116,-1 0 0,1 0 0,-1 0 0,1 0 0,-1 0 0,1 0 0,-1-1 0,0 1 0,1-1 0,-1 1 0,0-1 0,0 1 0,0-1 0,0 1 0,-1-1 0,1 0 0,0 0 0,-1 0 0,1 1 0,-1-1 0,0 0 0,1 0 0,-1 0 0,0 0 0,0 0 0,0 1 0,0-1 0,-1 0 0,1 0 0,0 0 0,-1 0 0,1 0 0,-1 1 0,0-1 0,0 0 0,0 1 0,-1-3 0,-1-2 151,0 0 0,-1 0-1,0 0 1,-1 0 0,1 1-1,-1-1 1,0 1-1,-1 0 1,-10-7 0,-3-1 435,-37-16 1,43 23-499,1 0 0,-1 0-1,2-1 1,-1-1 0,1 0 0,0-1 0,-13-13 0,22 20-143,0 0-1,0 0 1,0 0 0,1 0 0,-1-1 0,1 1-1,0-1 1,-1 1 0,1-1 0,1 1 0,-1-1-1,0 0 1,0 1 0,1-1 0,0 0 0,-1 0-1,1 1 1,0-4 0,1 4-19,0-1 0,-1 1 0,1 0 0,0 0 0,0 0 1,0 0-1,1 0 0,-1 0 0,0 0 0,1 0 0,-1 0 0,1 1 0,0-1 0,0 1 1,-1-1-1,1 1 0,2-2 0,3-1-122,1 1 1,-1 0-1,0 0 0,1 0 1,0 1-1,0 0 0,-1 0 1,1 1-1,0 0 1,15 1-1,-10 1-247,-1 0 0,0 1 1,12 3-1,33 17-1452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168 243 12843,'89'30'4513,"-89"-30"-4468,0 0 1,1 0-1,-1 1 1,0-1-1,1 0 1,-1 0-1,0 0 1,1 1-1,-1-1 1,0 0 0,1 0-1,-1 0 1,0 0-1,1 0 1,-1 0-1,1 0 1,-1 0-1,0 0 1,1 0-1,-1 0 1,1 0-1,-1 0 1,0 0-1,1 0 1,-1 0-1,0 0 1,1-1 0,-1 1-1,1 0 1,-1 0-1,0 0 1,1-1-1,-1 1 1,0 0-1,0 0 1,1-1-1,-1 1 1,0 0-1,0-1 1,1 1-1,-1 0 1,0-1-1,0 1 1,0 0 0,1-1-1,-1 1 1,0 0-1,0-1 1,0 0-1,-7-15 464,5 13-348,-5-15-106,-2 1 1,0 0 0,-1 1 0,-1 0-1,-19-21 1,25 31-193,0 1 1,0 0-1,-1 0 0,1 0 0,-1 1 1,-1 0-1,1 0 0,0 1 0,-1-1 1,0 1-1,1 1 0,-1-1 0,-1 1 1,1 0-1,0 1 0,0 0 0,-9 0 1,-13 3-457,-3 0 584,31-2 16,1 0 0,0 0 0,0 0 1,0 0-1,0 0 0,0 0 0,0 0 0,-1-1 1,1 1-1,0 0 0,0 0 0,0 0 0,0 0 1,0 0-1,0 0 0,0 0 0,0-1 0,0 1 1,-1 0-1,1 0 0,0 0 0,0 0 0,0 0 1,0 0-1,0-1 0,0 1 0,0 0 0,0 0 1,0 0-1,0 0 0,0 0 0,0-1 0,0 1 1,0 0-1,0 0 0,0 0 0,0 0 0,0 0 1,1-1-1,-1 1 0,0 0 0,0 0 0,0 0 1,0 0-1,0 0 0,0 0 0,0 0 0,0-1 1,0 1-1,0 0 0,1 0 0,-1 0 0,17-14 662,-5 7-411,0 1 1,0 0-1,1 1 1,0 0 0,0 1-1,0 0 1,1 1-1,16-1 1,12 0-335,58 1 0,-42 7-1038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11891,'23'-46'6675,"2"3"-3560,-15 28-2738,0-1 0,-2 0 1,0-1-1,-1 0 0,0 0 0,6-28 0,-4-29 1572,-6 91-2101,1 0 0,0-1 0,1 1 1,1-1-1,1 0 0,14 25 0,-17-32-55,9 16-1914,32 43 0,-18-37-1937</inkml:trace>
  <inkml:trace contextRef="#ctx0" brushRef="#br0" timeOffset="1">82 254 14747,'10'0'5385,"7"-6"-4208,8 1-681,12-8-456,5 2-320,4 7-1593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4 393 13987,'-2'-70'6144,"0"23"-4665,5-50 1,-1 84-1441,-1 0 1,2 0 0,0 0-1,0 0 1,1 1-1,1-1 1,0 1 0,10-17-1,-13 25-31,1 0-1,0 0 0,1 0 1,-1 0-1,1 1 1,-1 0-1,1 0 0,0 0 1,0 0-1,1 0 0,-1 1 1,5-2-1,-7 3-23,-1 0-1,1 1 1,-1-1-1,1 1 1,-1 0-1,1-1 1,-1 1 0,1 0-1,0 0 1,-1 0-1,1 0 1,-1 0-1,1 1 1,0-1 0,-1 0-1,1 1 1,-1-1-1,1 1 1,-1-1-1,1 1 1,-1 0 0,1 0-1,-1-1 1,0 1-1,0 0 1,1 0-1,-1 1 1,0-1 0,0 0-1,0 0 1,0 0-1,0 1 1,0-1-1,0 0 1,-1 1 0,1-1-1,0 1 1,-1-1-1,1 3 1,0 1-79,1 1-1,-1-1 1,0 1 0,-1 0 0,0 0 0,0-1-1,0 1 1,0 0 0,-1 0 0,0-1 0,0 1-1,-1 0 1,-2 5 0,-4 11-151,-20 38 0,21-48 217,1-1 552,-1-1 0,0-1-1,0 1 1,-10 8 0,37-23-1017,1 0 1,0 1-1,0 1 1,0 1-1,1 1 0,-1 1 1,35 4-1,-3 5-2983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4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11426,'13'-80'4708,"-14"75"-4191,1 1-1,-1 0 1,0 0-1,0 0 1,-1 0-1,1 0 1,-3-4-1,2 0 2547,21 29-2590,72 106-351,-74-103-94,-17-23-25,1 0 0,0 0 1,0 1-1,-1-1 0,1 0 0,0 0 1,0 0-1,0 0 0,1 0 1,-1 0-1,0 0 0,0 0 0,0-1 1,1 1-1,-1 0 0,0-1 0,3 2 1,-3-2 1,0-1 0,-1 1 0,1 0 0,0 0 0,0 0 0,-1-1 0,1 1 0,0 0 0,-1-1 0,1 1 0,-1 0 0,1-1 0,0 1 0,-1-1 0,1 1 0,-1-1 0,1 1 0,-1-1 0,0 0 0,1 1 0,-1-1 0,1 0 0,-1 1 0,1-2 0,1-5 36,0 1-1,0-1 0,0 0 1,-1 0-1,0 0 0,0-7 1,-2-51 173,0 52-325,0-1 0,1 1 0,0-1 0,1 1 0,0 0 0,1 0 0,1-1 0,0 1-1,8-19 1,1 16-1393,6 6-390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12019,'21'-28'6631,"-6"-6"-3750,3-38-1749,-12 47-119,0-8-378,-3 18-238,0-1-1,1 1 0,1 0 0,6-15 0,-10 29-388,-1 1-1,0 0 0,0 0 0,0 0 1,0 0-1,0-1 0,0 1 1,0 0-1,0 0 0,1 0 0,-1 0 1,0 0-1,0 0 0,0-1 1,0 1-1,0 0 0,1 0 0,-1 0 1,0 0-1,0 0 0,0 0 1,0 0-1,1 0 0,-1 0 1,0 0-1,0 0 0,0 0 0,1 0 1,-1 0-1,0 0 0,0 0 1,0 0-1,0 0 0,1 0 0,-1 0 1,0 0-1,0 0 0,0 0 1,0 0-1,1 0 0,-1 0 0,0 0 1,0 1-1,0-1 0,0 0 1,1 0-1,-1 0 0,0 1 0,13 13-125,-1-1-31,113 140-3597,-95-116 1458</inkml:trace>
  <inkml:trace contextRef="#ctx0" brushRef="#br0" timeOffset="1">57 210 14235,'5'-5'5249,"9"-2"-4073,5-1-503,16-2-401,4 2-176,8 2-1025,-1 4-1479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227 311 14243,'16'0'981,"-11"0"-582,0 0 0,0 0 0,0-1 1,0 0-1,0 0 0,0 0 0,5-2 1,-9 2-336,0 1 1,0-1-1,0 0 1,0 0-1,-1 1 1,1-1-1,0 0 1,-1 0-1,1 0 1,0 0-1,-1 0 1,1 0-1,-1 0 1,1 0-1,-1 0 1,0 0-1,1-1 1,-1 1-1,0 0 1,0 0-1,0 0 1,0 0-1,0 0 1,0-1-1,0 1 1,0 0-1,-1 0 1,1 0-1,0 0 1,-1 0-1,1 0 1,-1 0-1,1 0 1,-1-2-1,-6-18 165,-1 0 0,-1 1 0,-1 0 1,-1 1-1,0 0 0,-26-32 0,30 43-703,-1 0 0,0 0 1,0 1-1,-1 0 0,0 0 0,-15-7 0,16 10-803,-1 0-1,0 0 1,0 1 0,0 1-1,-1-1 1,1 1-1,-1 1 1,-12-1 0,10 2-2341,-11-2 21176,42 0-16567,211-6-543,-175 10-1920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13923,'24'22'5729,"-23"-55"-2928,-1 1-2313,0-1-232,0 10-376,-1 5-528,12 10-1161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76 11995,'20'0'1465,"0"1"0,22 4 0,-41-5-1404,-1 1 0,1-1 0,-1 0 1,1 0-1,-1 0 0,1 0 0,0 1 0,-1-1 0,1 0 0,-1 0 0,0 1 0,1-1 0,-1 0 0,1 1 0,-1-1 1,1 1-1,-1-1 0,0 0 0,1 1 0,-1-1 0,0 1 0,1-1 0,-1 1 0,0-1 0,0 1 0,0-1 0,1 1 1,-1 0-1,0-1 0,0 1 0,-8 17 1130,-21 11 633,23-25-1600,0 0-1,0 0 1,0-1-1,-1 0 1,1 0-1,-1 0 1,0-1-1,0 0 1,0 0-1,0-1 1,0 0-1,-14 0 1,18-1-205,-1 0 0,0 0 1,1-1-1,-1 1 0,0-1 1,1 0-1,-1 0 0,1 0 1,-1-1-1,1 1 0,0-1 1,-1 0-1,1 0 0,0 0 1,0 0-1,0-1 0,1 1 1,-1-1-1,1 0 0,-1 1 1,1-1-1,0 0 0,0-1 1,0 1-1,0 0 0,-1-5 1,1 2-104,-1 0 0,1 0 1,1-1-1,-1 1 1,1 0-1,0-1 0,1 0 1,-1 1-1,2-10 1,-1 14 9,1 0 0,-1 0 0,1-1 0,-1 1 1,1 0-1,0 0 0,0 0 0,0 0 0,0 0 1,0 1-1,0-1 0,1 0 0,-1 0 0,0 1 0,1-1 1,0 1-1,-1-1 0,1 1 0,0 0 0,0-1 1,0 1-1,-1 0 0,1 0 0,0 0 0,1 1 0,-1-1 1,0 0-1,0 1 0,0 0 0,0-1 0,5 1 1,9 0-367,0 1 0,0 1 1,0 1-1,0 0 1,0 1-1,0 0 1,23 11-1,16 3-694,44 10-678,-94-22 1185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1 248 16812,'8'0'6097,"13"0"-4937,10-2-584,6 0-312,0-3-280,3 3-1176,-6 0-904</inkml:trace>
  <inkml:trace contextRef="#ctx0" brushRef="#br0" timeOffset="1">398 250 18900,'36'-10'6809,"-36"-5"-5800,0-4-361,1-8-376,3 2-336,-2-5-848,-2-1-465,-4 5-1031,-7-2-329</inkml:trace>
  <inkml:trace contextRef="#ctx0" brushRef="#br0" timeOffset="2">308 1 13283,'15'2'5465,"15"3"-3505,17 4-1111,-2-3-281,6 1-1024,-1-1-697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62 360 11658,'-21'-26'9135,"-12"-34"-7558,33 60-1514,-1-1-21,0 0 1,0 0 0,1-1-1,-1 1 1,0 0-1,1-1 1,-1 1-1,1 0 1,0-1-1,-1 1 1,1-1 0,0 1-1,0 0 1,0-1-1,0 1 1,0-1-1,0 1 1,0-1 0,0 1-1,1 0 1,-1-1-1,1 1 1,-1 0-1,1-1 1,-1 1 0,1 0-1,0-1 1,0 1-1,-1 0 1,3-2-1,-2 3-24,0-1 0,1 0-1,-1 0 1,1 1 0,-1-1-1,1 1 1,-1 0 0,1-1-1,-1 1 1,1 0 0,0 0-1,-1 0 1,1 0 0,-1 0-1,1 0 1,0 0 0,-1 1-1,1-1 1,-1 0 0,1 1-1,2 1 1,70 40 365,-54-30-247,34 17 1,-74-82 3045,12 35-3067,1-1-1,0 1 0,2-1 0,0-1 1,-3-32-1,7 45-322,1-1 0,-1 0 0,1 0 0,1 1 0,-1-1 0,1 0-1,1 1 1,0-1 0,0 1 0,3-9 0,8-5-2371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31 13547,'34'-9'2582,"0"2"1,47-4-1,-33 8-1200,54 4 0,197 34-1858,-253-27 574,-25-8-3292,-43 5-911,-47 21 3542,39-14 873,-2 0-1,-48 10 0,26-15 473,-87 2-1,94-8 384,1 2 1,-88 16-1,122-15 687,16-1-1007,28-2-739,1 1 107,145 10 519,181-12 1,-354 0-722,1 0 0,-1 1 0,0 0 0,1-1 0,8 4 0,17 2-284,-36-13-2188,1 5-1282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3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315 461 9778,'110'21'3466,"-75"-16"1444,-46-8 136,-17-6-4620,-9-8-365,0-1-1,1-2 0,1-1 0,-41-34 1,29 16-299,30 23-219,-1 0 0,-1 2-1,0 0 1,-1 1 0,-24-11 0,33 22-623,13-4 2208,-2 6-1089,0 0 0,-1 0-1,1 0 1,0 0 0,-1 0 0,1 0-1,0 0 1,0 0 0,-1 0 0,1 0-1,0-1 1,0 1 0,-1 0 0,1 0-1,0 0 1,0 0 0,-1-1 0,1 1-1,0 0 1,0 0 0,0-1 0,-1 1 0,1 0-1,0 0 1,0-1 0,0 1 0,0 0-1,0-1 1,0 1 0,0 0 0,0 0-1,0-1 1,-1 1 0,1 0 0,0-1-1,0 1 1,1 0 0,-1 0 0,0-1-1,0 1 1,0 0 0,0-1 0,0 1-1,0 0 1,0 0 0,0-1 0,0 1-1,1 0 1,-1-1 0,0 1 0,0 0-1,0 0 1,1 0 0,-1-1 0,0 1-1,0 0 1,1 0 0,-1 0 0,0 0-1,0-1 1,1 1 0,-1 0 0,0 0-1,0 0 1,1 0 0,-1 0 0,39-35 444,-22 20-299,0 0 1,1 1 0,1 1 0,29-16 0,-25 19-156,-1 0 0,2 2 0,-1 1 0,1 1 0,35-5 0,-21 3-735,-10 2-668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1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8922,'50'50'7041,"-43"-41"-6245,0 0 1,0 0-1,9 19 1,-13-21-587,0 1 0,0-1 1,-1 1-1,0 0 0,0-1 1,-1 1-1,0 0 0,0 0 1,-1 0-1,0 0 0,-1 0 0,1 0 1,-2 0-1,-3 15 0,3-17-102,0 0 0,0 0-1,-1-1 1,0 1-1,0-1 1,0 0-1,-1 0 1,1 0-1,-1 0 1,-1-1-1,1 1 1,-1-1-1,1 0 1,-1-1-1,0 1 1,0-1 0,-1 0-1,1 0 1,-1 0-1,1-1 1,-1 0-1,0 0 1,0-1-1,0 1 1,0-1-1,0-1 1,0 1-1,-1-1 1,1 0 0,0 0-1,0-1 1,0 1-1,0-2 1,0 1-1,0-1 1,0 1-1,0-2 1,1 1-1,-1-1 1,1 1-1,-1-2 1,1 1 0,-8-7-1,5 4-95,0-1 0,1-1 0,0 1 0,0-1 0,1-1 0,-1 1 0,2-1 0,0 0-1,0 0 1,-7-17 0,11 22-58,0 1 0,-1-1 0,1 0 0,1 0 0,-1 1 0,0-1 0,1 0 0,0 0 0,0 0 0,0 0 0,0 0 0,1 0 1,-1 0-1,1 1 0,0-1 0,0 0 0,1 0 0,-1 1 0,1-1 0,0 1 0,0-1 0,0 1 0,0 0 0,0 0 0,1 0 0,0 0 0,-1 0 0,1 0 0,0 1 0,0-1 0,5-2 0,-4 3-143,0 0 1,1 0 0,-1 0-1,0 0 1,1 1-1,-1 0 1,0 0 0,1 0-1,0 0 1,-1 1-1,1-1 1,-1 1-1,1 1 1,-1-1 0,1 1-1,0-1 1,5 3-1,35 11-2214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13523,'10'-51'6629,"-4"54"-6211,1 0 0,-1 1 0,0-1 0,0 1 0,8 7 0,55 55 474,-55-51-864,1 1 1,1-2-1,-1 0 1,2-1 0,0-1-1,34 18 1,-51-31-21,1 1-1,-1-1 1,1 0 0,-1 0 0,0 0 0,1 1 0,-1-1 0,0 0 0,0 0-1,1 0 1,-1 0 0,0 0 0,0 0 0,0 0 0,0 0 0,0 0-1,0 1 1,-1-1 0,1 0 0,0 0 0,0 0 0,-1-1 0,0-13 80,-1-31 162,2-96 356,1 126-601,1 0 0,0 0 0,1 1 0,1-1 0,0 1 0,11-25 0,-13 37-102,-1-1 1,1 1-1,0 0 1,0 0-1,0 0 0,0 0 1,1 1-1,-1-1 1,1 1-1,0-1 1,0 1-1,-1 0 0,1 0 1,1 0-1,-1 0 1,0 1-1,0-1 0,1 1 1,-1 0-1,1 0 1,-1 0-1,1 0 0,-1 1 1,4-1-1,-3 1 32,-1 1-1,0-1 0,0 1 0,0-1 1,0 1-1,0 0 0,0 0 0,0 1 1,0-1-1,-1 1 0,1-1 0,0 1 1,-1 0-1,1 0 0,-1 0 0,0 0 1,1 0-1,-1 1 0,0-1 0,0 1 1,-1-1-1,1 1 0,0 0 0,-1-1 1,0 1-1,0 0 0,1 3 0,1 4 150,-1 0-1,0 0 0,-1 0 0,1 16 1,-3-19-28,1 0 0,1 0 0,-1 0 0,1 0 0,0 0 0,1 0 0,0 0 1,0-1-1,0 1 0,1-1 0,7 12 0,-4-9-10,1-1-1,1 0 1,0 0-1,0-1 1,0 0-1,1 0 1,14 8-1,-18-12-47,0-1 0,0 1 0,0-1 0,0 0 0,0-1 0,0 1 0,1-1 0,-1 0 0,1 0 1,-1-1-1,0 0 0,1 0 0,-1 0 0,1 0 0,-1-1 0,8-2 0,-11 2-115,0 0-1,0 0 1,0 0 0,0 0 0,0 0 0,0 0 0,0-1 0,-1 1-1,1-1 1,-1 0 0,1 1 0,-1-1 0,1 0 0,-1 0 0,0 0 0,0 0-1,2-4 1,0-12-1399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10594,'8'-4'4937,"5"-2"-1416,12 0-2545,5 0-256,16 2-159,-13-3-153,9 7-432,-8 0-312,-17-7-737,5 7-759</inkml:trace>
  <inkml:trace contextRef="#ctx0" brushRef="#br0" timeOffset="1">85 202 13483,'18'2'4721,"13"-2"-4033,4-7-456,9-1-416,-9-4-544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3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13323,'3'19'4665,"-3"28"-3809,0 8-504,8 5-24,-8 0-8,9-14-200,-2-7-232,1-14-704,7-9-504,-4-16-2097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3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11682,'0'0'4978,"1"5"-2434,1 6-1016,1 16-767,3 6-153,-1 8-376,-2 4-24,2-2-64,-4-4-152,-1-12-688,0-5-441,0-11-1383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11891,'14'-5'4745,"9"-9"-2873,3 3-504,4 3-528,-5-3-359,-1 3-1306,-3 3-503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64 387 10146,'-2'18'752,"-3"12"3530,3-32-4063,1 0 0,-1 0 0,1 0-1,-1 0 1,1 0 0,0 0 0,0-1 0,0 1 0,0 0 0,0-1-1,1 1 1,-1-1 0,0-2 0,-9-31 119,0 1 0,3-1 0,1-1 1,1 1-1,3-1 0,1-50 0,2 79-295,0 1-1,0-1 1,1 0-1,0 1 1,0-1 0,1 1-1,6-13 1,-9 19-46,1-1 0,0 1 0,0-1 1,-1 1-1,1 0 0,0-1 1,0 1-1,0 0 0,1 0 0,-1 0 1,0 0-1,0 0 0,1 0 0,-1 0 1,0 0-1,1 1 0,-1-1 0,1 0 1,-1 1-1,1-1 0,-1 1 0,1-1 1,-1 1-1,1 0 0,0 0 0,-1 0 1,1 0-1,-1 0 0,1 0 1,0 0-1,-1 0 0,1 1 0,-1-1 1,1 1-1,-1-1 0,1 1 0,-1 0 1,1-1-1,-1 1 0,0 0 0,1 0 1,-1 0-1,2 2 0,0-1 13,0 0-1,0 1 1,-1 0 0,1-1-1,-1 1 1,0 0 0,1 0-1,-1 0 1,-1 0-1,1 1 1,0-1 0,-1 1-1,0-1 1,0 1 0,0-1-1,1 5 1,-1-1-5,-1-1 0,0 1 0,0-1 0,-1 1 1,1-1-1,-1 0 0,-1 1 0,-3 11 0,2-8 303,-1-1 0,-1 0 0,1 1-1,-1-2 1,-1 1 0,0 0 0,0-1 0,-1 0-1,1-1 1,-2 1 0,-14 11 0,47-18 41,141 5-328,-107-2-50,-29-3-155,-15 0-407,0 0-1,-1 0 0,23 6 0,-25-3-1337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3 169 16500,'-1'-3'6601,"1"-7"-4153,-1-5-687,2-6-681,1-6-336,2-2-592,-3 2-368,0 7-880,2 8-584,-1 7-1473,4 5-2424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72 12427,'-39'-71'4705,"39"107"-3233,3 13-976,9 1-96,3-9 96,-4-4-24,9-18-240,-9-2-96,3-11-80,4-6 8,4-3-216,-3-8-256,3-6-544,-3-7-376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10602,'8'-1'4849,"9"-1"-1632,10-6-1841,3-4-127,5 0-329,-5 1-376,-2 2-624,-1 1-392,-8 3-1001,-7-1-1791</inkml:trace>
  <inkml:trace contextRef="#ctx0" brushRef="#br0" timeOffset="1">25 218 14075,'4'-4'4937,"11"0"-4105,11-4-464,7-8-168,9 7-384,2-6-1376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11538,'33'41'5210,"-18"-80"-2682,1-8-575,-3-2-97,-4 0-424,-1 2-296,-5 13-351,0 12-201,1 14-304,-3 10 8,2 0-96,0 4-344,4 35-384,70 55-800,-33-44-497,3-8-887,-9-12-1281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14027,'11'-7'5097,"20"0"-4065,17-1-656,23-6-1216,-2 1-3017</inkml:trace>
  <inkml:trace contextRef="#ctx0" brushRef="#br0" timeOffset="1">455 154 13435,'-66'-128'9003,"64"125"-8477,-1-1 0,1 1-1,-1 0 1,1 1 0,-1-1 0,0 0 0,-4-2-1,11 7-438,-1-1 0,1 0-1,0 0 1,0 0-1,0 0 1,0-1-1,0 0 1,7 0 0,14 2-49,13 6-147,-1 1-1,-1 1 1,1 3-1,41 19 1,-76-31 102,-1 0-1,1 0 1,0-1-1,0 1 1,-1 0-1,1 1 1,0-1-1,-1 0 1,1 0-1,-1 1 1,0-1-1,1 1 1,-1-1-1,0 1 1,0-1-1,1 3 1,-2-2 8,0 0 0,0-1 0,0 1-1,0 0 1,0-1 0,0 1 0,0-1 0,-1 1 0,1-1 0,-1 1-1,1-1 1,-1 1 0,0-1 0,1 1 0,-1-1 0,0 1 0,0-1 0,0 0-1,0 0 1,0 1 0,-3 1 0,-10 12-224,-1-1-1,-1 0 1,-1-1 0,0 0-1,0-2 1,-1 0 0,-1-1 0,0-1-1,0 0 1,-39 11 0,-3-6-2091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55 297 9346,'-4'0'9612,"-1"-15"-7918,-2-24-825,-2 0 0,-21-55-1,30 94-864,0 0 1,1 0-1,-1 0 0,0 0 0,0 0 0,0 0 1,0 0-1,0 1 0,1-1 0,-1 0 0,0 0 1,0 0-1,0 0 0,0 0 0,0 0 0,1 0 1,-1 0-1,0 0 0,0 0 0,0 0 0,0 0 1,1 0-1,-1 0 0,0 0 0,0 0 0,0-1 1,0 1-1,0 0 0,1 0 0,-1 0 0,0 0 0,0 0 1,0 0-1,0 0 0,0 0 0,0 0 0,1-1 1,-1 1-1,0 0 0,0 0 0,0 0 0,0 0 1,0 0-1,0-1 0,0 1 0,0 0 0,0 0 1,0 0-1,0 0 0,0 0 0,0-1 0,0 1 1,0 0-1,0 0 0,0 0 0,0 0 0,0-1 1,0 1-1,0 0 0,0 0 0,0 0 0,0 0 0,0 0 1,0-1-1,0 1 0,21 12 164,-16-9-162,225 137-247,-229-140 239,2 2-19,1 1 1,0-1-1,1 0 0,-1 0 1,0 0-1,0-1 0,1 1 0,-1-1 1,1 0-1,7 0 0,-11-1 27,-1 0 0,0 0 0,0 0-1,0 0 1,0 0 0,1 0 0,-1 0-1,0 0 1,0 0 0,0 0 0,1 0-1,-1 0 1,0 0 0,0 0 0,0-1-1,0 1 1,0 0 0,1 0 0,-1 0-1,0 0 1,0 0 0,0-1 0,0 1-1,0 0 1,0 0 0,0 0 0,0 0-1,0-1 1,0 1 0,0 0 0,1 0-1,-1 0 1,0-1 0,0 1 0,0 0-1,0 0 1,0 0 0,0 0 0,-1-1-1,1 1 1,0 0 0,0 0 0,0 0-1,0-1 1,0 1 0,0 0 0,0 0-1,0 0 1,0 0 0,-1-1 0,-5-13 294,1 6-108,-60-200 2674,64 207-2863,1 0 0,-1 0 0,1 0 1,0 0-1,-1 0 0,1 0 0,0 0 0,0 0 1,0-1-1,0 1 0,0 0 0,0 0 1,0 0-1,0 0 0,0 0 0,0-1 0,1 1 1,-1 0-1,1 0 0,-1 0 0,1 0 1,-1 0-1,1-1 0,1 1-45,0 0-1,0 0 1,0 1-1,0-1 1,0 0 0,0 1-1,0 0 1,0-1 0,0 1-1,0 0 1,2 0 0,10-1-263,109-6-5771,-92 6 3394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17 9226,'1'1'480,"0"0"1,0 0-1,0 1 1,-1-1-1,1 0 0,0 1 1,0-1-1,-1 0 0,1 1 1,-1-1-1,1 1 1,-1-1-1,0 1 0,0 0 1,1 1-1,-6 26 2745,2-19-2589,-1 0 1,0-1 0,-9 14 0,7-15-326,1 1 1,-2-2 0,1 1 0,-1-1-1,-1 0 1,1 0 0,-1-1 0,0 0 0,0 0-1,-1-1 1,0 0 0,-18 7 0,23-11-239,0 1-1,0-1 1,0 0 0,0 0 0,-1 0 0,1 0 0,0-1 0,0 0 0,-1 0 0,1 0 0,0 0 0,-1-1 0,1 0 0,0 0-1,-1 0 1,1 0 0,0 0 0,0-1 0,0 0 0,0 0 0,1 0 0,-1 0 0,0-1 0,1 1 0,0-1 0,-1 0 0,1 0 0,0 0-1,1-1 1,-1 1 0,-2-5 0,2 5-85,1-1-1,0 1 0,0-1 0,1 0 1,-1 1-1,1-1 0,0 0 1,0 0-1,0 0 0,0 0 0,1 0 1,-1 0-1,1 0 0,0 0 1,1 0-1,-1 0 0,1 0 0,-1 0 1,1 0-1,0 0 0,1 0 1,-1 0-1,1 1 0,-1-1 0,1 0 1,0 1-1,0 0 0,1-1 1,-1 1-1,1 0 0,0 0 0,0 0 1,6-4-1,-2 1-286,0 1-1,0 1 1,0-1 0,1 1-1,-1 0 1,1 1 0,0 0 0,0 0-1,1 1 1,-1 0 0,1 0-1,-1 1 1,1 0 0,-1 1-1,10 0 1,33 8-2473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35 311 11699,'-25'69'3664,"23"-62"-1852,6-11-937,3-14 343,-5-3-698,-1 0 0,-2 0-1,0 0 1,-1 0 0,-1 1 0,-10-36-1,13 56-518,0-1 0,0 1 0,-1 0 0,1 0 0,0-1-1,0 1 1,0 0 0,0-1 0,0 1 0,0 0 0,0-1 0,0 1 0,0 0-1,0-1 1,0 1 0,0 0 0,0-1 0,0 1 0,0 0 0,0 0 0,0-1-1,0 1 1,1 0 0,-1-1 0,0 1 0,0 0 0,0 0 0,0-1 0,1 1-1,-1 0 1,0 0 0,0-1 0,1 1 0,-1 0 0,0 0 0,0 0 0,1-1-1,-1 1 1,0 0 0,1 0 0,-1 0 0,0 0 0,0 0 0,1 0 0,-1 0-1,0 0 1,1 0 0,-1 0 0,0 0 0,1 0 0,-1 0 0,0 0-1,1 0 1,-1 0 0,0 0 0,1 0 0,-1 0 0,0 0 0,0 0 0,1 1-1,-1-1 1,0 0 0,1 0 0,-1 1 0,30 13-43,-16-6 45,-1-2 1,0 0 0,0-1 0,0-1 0,0 0 0,1-1 0,0 0 0,-1-1 0,1-1 0,0 0 0,0-1 0,0 0 1,0-1-1,0 0 0,0-2 0,0 1 0,23-9 0,-36 10 15,1 1 0,-1 0 0,0-1 0,0 1 0,0 0 1,0-1-1,0 0 0,0 1 0,0-1 0,0 0 0,0 1 0,0-1 0,-1 0 0,1 0 1,0 0-1,0 1 0,-1-1 0,1 0 0,0 0 0,-1 0 0,1 0 0,-1 0 1,0-1-1,1 1 0,-1 0 0,0 0 0,1 0 0,-1 0 0,0 0 0,0 0 0,0-1 1,0 1-1,0 0 0,0 0 0,0 0 0,-1 0 0,1 0 0,0-1 0,-1 1 0,1 0 1,-1 0-1,1 0 0,-1 0 0,1 0 0,-2-1 0,-3-5 286,0 0 0,-1 1 0,1 0 0,-14-10 0,17 13-217,-23-16 570,16 12-554,0 0-1,1 0 1,-1-1 0,1 0-1,1-1 1,-13-17-1,20 26-126,0-1 0,-1 1 0,1-1 0,0 1 0,0-1 0,-1 1 0,1-1 0,0 1-1,0-1 1,0 1 0,0-1 0,0 1 0,0-1 0,0 1 0,0-1 0,0 0 0,0 1 0,0-1-1,0 1 1,0-1 0,0 1 0,1-1 0,-1 1 0,0-1 0,0 1 0,1-1 0,-1 1-1,0-1 1,0 1 0,1-1 0,16-8-1097,14-1-715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4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286 103 12619,'2'-1'368,"1"0"0,0 0 0,0 0 0,0 0 1,0 0-1,0 1 0,1-1 0,-1 1 0,0 0 0,5 0 1,-7 1-276,1-1 0,-1 1 0,0 0 0,0 0 0,0 0 0,1 0 0,-1 0 0,0 0-1,0 0 1,0 0 0,-1 0 0,1 0 0,0 1 0,0-1 0,-1 0 0,1 1 0,-1-1 0,1 0 0,-1 1 0,1-1 0,-1 1 0,0-1 0,0 0 0,0 1 0,1-1 0,-2 1 0,1 1 0,0 4 152,0 0 0,-1-1 0,0 1 0,-1 0 0,1-1 0,-1 1 0,0-1 0,-1 1 0,0-1 0,0 0 0,0 0 0,-1 0 0,1-1 0,-1 1 0,-1-1 0,1 0 0,-1 0 0,-7 5 0,7-4-82,-1-1 1,0 0-1,-1 0 0,1-1 0,-1 0 0,0 0 0,0 0 0,-1-1 1,1 0-1,0-1 0,-1 0 0,0 0 0,1 0 0,-1-1 1,-12 1-1,12-4-99,0 1 0,0-1 0,0 0-1,0-1 1,1 0 0,0 0 0,-1-1 0,1 0 0,0 0 0,1-1 0,-1 1 0,1-1 0,0-1 0,0 1 0,0-1 0,1 0 0,0-1 0,0 1 0,1-1 0,-5-9 0,6 12-69,1-1 1,-1 0 0,1 0 0,0 1 0,0-1 0,1 0-1,0 0 1,0-1 0,0 1 0,0 0 0,1 0 0,0 0-1,0-1 1,0 1 0,0 0 0,1 0 0,0-1 0,0 1-1,1 0 1,-1 0 0,1 0 0,0 1 0,1-1 0,-1 0-1,1 1 1,0-1 0,0 1 0,0 0 0,0 0 0,1 0-1,6-5 1,-2 3-96,0 1 0,0 0 0,0 1 0,0 0 0,1 0-1,-1 1 1,1 0 0,0 0 0,0 1 0,0 0 0,9 0 0,-10 1-116,-1 1 1,0 0 0,0 0-1,0 0 1,1 1 0,-1 1-1,0-1 1,0 1 0,0 0-1,0 0 1,-1 1 0,1 0-1,-1 0 1,10 7 0,22 24-608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5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9442,'2'5'14645,"12"3"-14253,14 7-390,3 6 303,-1-1 20,0-1-1,44 20 0,-7-13-555,2-3 0,83 18 1,-139-39-490,-31-16-6079,-5 1 7096,-6-5-597,-18-12 286,-1 2-1,-67-28 0,60 38 1289,-83-15-1,122 27-496,16-1-162,27-11-38,166-64 1243,-22 11-1050,5-21-2966,-160 83-171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0:5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25 12211,'0'0'166,"-1"0"0,1 0 0,0 0 0,-1 0 0,1-1 0,0 1 1,0 0-1,-1 0 0,1 0 0,0-1 0,0 1 0,-1 0 0,1 0 0,0-1 1,0 1-1,0 0 0,-1 0 0,1-1 0,0 1 0,0 0 0,0-1 1,0 1-1,0 0 0,0 0 0,0-1 0,-1 1 0,1 0 0,0-1 1,0 1-1,0 0 0,0-1 0,1 1 0,-1 0 0,0-1 0,0 1 0,0 0 1,0-1-1,0 1 0,0 0 0,1-1 0,17-3 826,-3 2-860,24-2 160,0 2 1,1 1 0,39 5 0,-39 0-250,187 13-833,-201-18 125,-20 1-765,-24 7 265,16-7 1144,-17 5-431,-1 0 1,1-2-1,-40 2 0,-1 0 307,-110 24 312,141-22 67,0 1-1,1 2 1,-47 22-1,61-23 27,-3 0 1332,17-9-1549,-1 0 0,1 0 1,-1 0-1,1-1 0,0 1 0,-1 0 0,1 0 0,-1 0 1,1-1-1,0 1 0,-1 0 0,1 0 0,0-1 0,-1 1 0,1 0 1,0-1-1,0 1 0,-1-1 0,1 1 0,0 0 0,0-1 1,0 1-1,-1-1 0,1 1 0,0 0 0,0-1 0,0 1 0,0-1 1,0 1-1,0-1 0,0 1 0,0 0 0,0-1 0,0 1 1,0-1-1,0 1 0,0-1 0,0 1 0,1-1 0,15-4 620,26 3-461,0 1 0,-1 2 1,46 8-1,20 0-31,19-7-114,-106-3-76,-1-1 1,1 0-1,-1-2 1,24-6-1,-41 9-96,1 1 1,-1-1-1,1 0 0,-1 0 0,1 0 0,-1 0 1,0-1-1,1 1 0,-1-1 0,0 1 0,0-1 1,0 0-1,0 1 0,-1-1 0,1 0 0,0 0 0,-1-1 1,1 1-1,-1 0 0,0 0 0,1-3 0,3-1-1714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190 0 12587,'-19'5'5137,"-14"0"-3241,-2 10-768,-1 6-111,6-1-369,3 0-136,19 3-344,7-6-288,19 3-752,12-3-337,15-8-295,9-1-56,1-8-585,-7-3-935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5:4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133 112 12875,'-4'1'411,"0"0"0,1 0 0,-1 0 0,0 0 0,1 0 0,-1 1 0,1-1 0,0 1 0,-6 3 0,9-4-348,0-1 0,-1 1 0,1-1-1,0 1 1,-1-1 0,1 1 0,0-1-1,-1 1 1,1-1 0,0 1 0,0-1-1,0 1 1,0 0 0,-1-1 0,1 1-1,0-1 1,0 1 0,0 0-1,0-1 1,0 1 0,0-1 0,1 1-1,-1 0 1,0 0 0,1 1 25,0 1 0,1-1 1,-1 0-1,0 0 0,1 0 0,0-1 0,-1 1 1,1 0-1,3 2 0,0-1-8,-1 0 0,1 0 1,0 0-1,0-1 0,1 0 0,-1 0 0,0 0 0,1-1 1,-1 0-1,1 0 0,-1 0 0,1-1 0,0 1 0,-1-1 1,1-1-1,-1 1 0,1-1 0,7-2 0,3 0-23,0-2-1,-1 0 1,1 0-1,28-16 1,-39 18-44,0 0 0,0 0-1,-1-1 1,1 1 0,-1-1 0,1 0 0,-1-1 0,5-6-1,-8 9-5,1 0-1,-1 0 1,0 0-1,0 0 1,0 0-1,0-1 1,0 1-1,-1 0 1,1-1-1,0 1 1,-1 0-1,0-1 0,0 1 1,0-1-1,0 1 1,0 0-1,0-1 1,0 1-1,-1-1 1,1 1-1,-1 0 1,0-1-1,-1-2 1,0 2 11,0-1 0,-1 1 0,1 0 0,-1 0-1,0 0 1,0 0 0,0 0 0,0 0 0,0 1 0,-1 0 0,1-1 0,-1 1 0,0 1 0,1-1 0,-1 0 0,0 1 0,0 0 0,0 0 0,0 0 0,0 0 0,0 1 0,0 0 0,0 0 0,-9 0 0,2 1 43,-1 0-1,0 1 1,0 0-1,1 1 1,-1 0-1,1 1 1,-20 9-1,16-4 45,0 0 1,0 1-1,1 1 0,1 0 0,-1 1 1,-15 18-1,24-24-52,-1 0 1,1 0-1,1 0 1,-1 1-1,1 0 1,0 0-1,1 0 1,0 0-1,0 0 1,0 1-1,1 0 0,0-1 1,1 1-1,-1 0 1,2 0-1,-1 9 1,2-12-40,-1-1 1,1 0-1,1 0 0,-1 0 1,1 0-1,-1 0 1,1-1-1,0 1 0,0 0 1,1-1-1,-1 1 1,1-1-1,0 0 0,0 0 1,0 0-1,0 0 1,0-1-1,1 1 0,-1-1 1,1 0-1,6 3 1,2 1-28,1-2 0,-1 1 0,1-2 0,0 1 0,18 1 0,0-2-309,-1-1 0,0-2 0,1-1 0,-1-1 1,1-2-1,50-12 0,-73 13-81,0 1 0,0-2 0,-1 1 0,13-8 0,11-12-2392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5:4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139 262 9114,'-9'12'1166,"0"1"0,-11 23 0,19-36-1107,1 1 1,0 0-1,-1 0 1,1 0-1,0-1 0,0 1 1,-1 0-1,1 0 1,0 0-1,0 0 0,0 0 1,0 0-1,0-1 1,0 1-1,0 0 0,1 0 1,-1 0-1,0 0 0,0 0 1,1-1-1,-1 1 1,0 0-1,1 0 0,-1-1 1,1 1-1,-1 0 1,1 0-1,-1-1 0,1 1 1,0-1-1,-1 1 1,1 0-1,0-1 0,-1 1 1,1-1-1,0 0 1,0 1-1,0-1 0,-1 1 1,1-1-1,0 0 0,1 1 1,4 0 110,0 0 0,0-1 0,0 1 0,11-1 0,-12-1-77,8 1 29,-1-1 0,1-1 1,21-5-1,-28 5-87,0 0-1,-1 0 1,1 0-1,-1-1 1,1 0 0,-1 0-1,0 0 1,0 0-1,0-1 1,6-7-1,-9 10-5,-1 0 0,0 0 0,0-1 0,0 1 0,-1-1 0,1 1 0,0-1 0,0 1 0,-1-1 0,1 0 0,-1 1 0,0-1 0,1 1 0,-1-1 0,0 0 0,0 0 0,0 1 0,0-1 0,0 0 0,0 1 0,-1-1 0,0-2 0,0 0 69,-1 0 0,0 0 0,0 0-1,0 0 1,0 1 0,-1-1 0,0 1 0,-5-6 0,-7-4 321,1 1-1,-1 1 1,-19-11-1,31 20-340,-98-53 1743,46 26-967,50 26-731,-1 0 0,1 0 0,0-1 0,1 0 0,-8-6 0,12 9-108,-1 1-1,0-1 0,1 0 0,-1 1 0,1-1 1,-1 0-1,1 0 0,-1 1 0,1-1 0,-1 0 1,1 0-1,0 0 0,-1 1 0,1-1 1,0 0-1,0 0 0,-1 0 0,1 0 0,0 0 1,0 0-1,0 1 0,0-1 0,0 0 0,0 0 1,1 0-1,-1 0 0,0 0 0,0 0 1,1 1-1,-1-1 0,0 0 0,1 0 0,-1 0 1,1 1-1,-1-1 0,1 0 0,-1 0 0,1 1 1,0-1-1,-1 1 0,1-1 0,0 0 1,0 1-1,-1-1 0,2 1 0,6-4-8,1 0 1,0 1-1,-1 0 0,1 0 1,0 1-1,0 1 0,0-1 0,1 1 1,-1 1-1,0 0 0,11 1 1,-10-1-226,1 1 0,-1 1 0,0 0 0,0 0 1,1 1-1,-2 0 0,1 0 0,0 1 1,17 11-1,-24-13-7,0 0 0,-1 0 0,1 0 0,-1 1 0,1-1-1,-1 1 1,3 4 0,3 17-2330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14:15:4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24 486 11338,'-5'15'711,"0"0"0,1 1 0,1 0 0,0 0-1,1-1 1,1 2 0,0-1 0,3 24 0,-1-29-660,1 0 1,0-1 0,0 1 0,1-1 0,0 0 0,1 0-1,0 0 1,1 0 0,0-1 0,0 1 0,1-1 0,1-1-1,11 14 1,-2-8-24,0-1 1,1-1-1,1 0 0,0-1 0,0-1 0,1-1 0,0-1 1,1 0-1,0-2 0,23 6 0,24 2 206,119 9 0,-96-16 4,150-8 1,-200-2-262,0-2-1,-1-1 1,1-3-1,-2-1 1,1-1 0,44-21-1,-67 24-46,-1 0 0,0-2 1,-1 1-1,0-2 0,0 0 0,-1 0 0,-1-1 0,0-1 0,0 0 1,-1-1-1,-1 0 0,0-1 0,-1 0 0,-1 0 0,0-1 0,-1 0 1,-1 0-1,-1-1 0,0 1 0,4-27 0,-4 18-4,-2-1 1,-1 0-1,-2-51 0,-1 61 61,-1-1 0,-1 1 0,-1 0 0,0 0 0,-1 1-1,0-1 1,-13-24 0,7 22-4,-1 0 0,-1 0 0,0 1 0,-2 0 0,1 1 0,-2 1 0,0 1 0,-1 0 0,0 1 0,-1 1 0,-36-18 0,27 17 34,0 1-1,-1 2 0,-1 1 0,0 1 1,0 1-1,0 2 0,-1 0 0,-37 1 1,20 4 92,-1 3 0,1 2 0,-1 1 0,1 3 0,-50 16 0,61-14-49,1 2-1,0 2 1,0 1 0,2 1 0,0 2-1,-56 43 1,75-50-145,0 2 1,0 0-1,2 0 1,-14 21-1,-34 57-764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3.7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474 79 8402,'0'-4'703,"1"0"-1,-1-1 1,0 1 0,0 0 0,0 0 0,-1 0-1,1 0 1,-1 0 0,0 0 0,0 0 0,0 0-1,-1 0 1,-2-4 0,3 7-576,0-1-1,-1 1 1,0-1 0,1 1-1,-1 0 1,0-1 0,0 1-1,1 0 1,-1 0 0,0 0-1,0 1 1,0-1 0,0 0-1,-1 1 1,1-1 0,0 1-1,0 0 1,0 0-1,0 0 1,0 0 0,0 0-1,-1 0 1,1 0 0,0 1-1,0-1 1,0 1 0,-4 1-1,-13 4 154,0 1-1,1 0 1,0 2 0,0 0-1,1 1 1,0 0-1,0 2 1,-15 13-1,4 0-169,1 2-1,0 0 1,-30 44-1,42-51-79,2 0 1,0 1-1,-17 40 0,26-53-29,1 2-1,0-1 1,0 0 0,1 0-1,0 1 1,1-1 0,0 1-1,0 0 1,1-1 0,0 1-1,1 0 1,3 14 0,-3-20-9,0 0 0,0-1 0,0 1 0,1-1 0,0 1 0,-1-1 0,1 0 0,1 1 0,-1-1 0,0 0-1,1 0 1,-1-1 0,1 1 0,0-1 0,0 1 0,0-1 0,6 4 0,-3-4-8,0 1 0,0-1-1,1 0 1,-1 0-1,1-1 1,-1 0 0,1 0-1,-1-1 1,11 0 0,8-2-109,-1-1 0,1-2 1,-1 0-1,33-13 1,0-4-436,-2-3 0,0-3 1,51-34-1,16-8-75,-112 65 628,1 1-1,-1 0 1,1 0 0,1 1 0,-1 1-1,23-3 1,-27 4 66,1 1 1,-1 0-1,1 0 1,0 0-1,-1 1 0,1 1 1,-1-1-1,1 1 0,-1 0 1,0 1-1,8 2 0,-15-4-18,1-1-1,0 1 0,-1-1 1,1 0-1,0 1 0,-1-1 1,1 1-1,0-1 0,-1 1 1,1 0-1,-1-1 0,1 1 1,-1 0-1,0-1 0,1 1 1,-1 0-1,1-1 0,-1 1 1,0 0-1,0 0 0,1 0 1,-1-1-1,0 1 0,0 0 1,0 0-1,0 0 0,0-1 1,0 2-1,-1 0 36,1 0 0,-1 0-1,0 0 1,0 0 0,0 0 0,0-1-1,0 1 1,0 0 0,0-1-1,-3 4 1,-4 2 208,0 0 0,0 0 1,-11 7-1,7-7-36,-1 0 1,0-1 0,1 0 0,-2-1 0,1 0-1,-1-1 1,1-1 0,-20 3 0,30-6-219,-1 1 0,1-1-1,0 0 1,0 0 0,0-1 0,0 1 0,-1-1 0,1 1 0,0-1 0,0 0 0,0 0 0,0 0 0,0-1-1,1 1 1,-1-1 0,0 0 0,1 0 0,-1 1 0,1-2 0,-1 1 0,1 0 0,0 0 0,0-1-1,0 1 1,0-1 0,1 0 0,-1 1 0,-2-6 0,1 0-23,0 0 0,1 0 0,0-1 1,0 1-1,0-1 0,1 1 0,1-1 0,-1 1 0,2-14 1,0 14-45,0 0 0,1-1 1,0 1-1,0 0 0,0 0 1,1 0-1,1 0 0,-1 0 1,1 1-1,1-1 0,6-9 1,-7 13-76,-1 0 0,1 0 1,0 1-1,0-1 0,0 1 1,0 0-1,1 0 1,-1 0-1,1 0 0,0 1 1,0 0-1,-1 0 0,2 0 1,-1 0-1,0 1 1,0 0-1,0 0 0,1 1 1,5-1-1,38 4-1767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4.4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1 221 13507,'34'92'4417,"-34"-92"-4356,0 1-1,0-1 1,0 0 0,0 0 0,1 1 0,-1-1-1,0 0 1,0 1 0,0-1 0,0 0-1,0 0 1,0 1 0,1-1 0,-1 0 0,0 0-1,0 0 1,0 1 0,1-1 0,-1 0-1,0 0 1,0 0 0,1 1 0,-1-1 0,0 0-1,0 0 1,1 0 0,-1 0 0,0 0 0,1 0-1,-1 0 1,0 0 0,1 0 0,-1 0-1,1 0 1,6-8 838,2-16-208,-3-5-513,-1 0 0,-1 0 0,-2-1 0,-1 1 0,-1 0 0,-6-41 1,-3 28-54,9 42-118,0 0 1,0 1-1,0-1 1,0 0-1,0 0 1,0 0-1,0 0 0,0 0 1,0 0-1,0 0 1,0 0-1,0 0 1,0 0-1,0 0 1,-1 0-1,1 0 0,0 0 1,0 0-1,0 0 1,0 0-1,0 0 1,0 0-1,0 0 1,0 0-1,5 25 183,2 4-57,25 81 76,-27-99-206,-1 0 0,2 0-1,-1-1 1,1 0 0,1 0 0,0 0-1,13 13 1,-19-21-14,1 0 0,-1 0-1,1-1 1,0 1 0,-1-1 0,1 0 0,0 1-1,0-1 1,0 0 0,0 0 0,0 0 0,0 0-1,1-1 1,-1 1 0,0 0 0,0-1-1,1 0 1,-1 1 0,0-1 0,0 0 0,1 0-1,-1 0 1,0-1 0,3 0 0,-2 0-26,0 0 0,0-1 1,0 0-1,-1 0 0,1 0 1,-1 0-1,1 0 0,-1 0 1,0 0-1,0-1 0,0 1 1,0-1-1,0 0 1,-1 0-1,1 1 0,-1-1 1,1-4-1,8-17-66,-1-1 1,-1 0-1,-2-1 0,0 0 0,2-39 1,-12 190 991,4-102-894,1 1 1,2-1-1,9 45 1,-12-67 3,0 0 0,1 1 0,-1-1 0,0 0 1,1 0-1,-1 1 0,1-1 0,-1 0 0,1 0 1,-1 0-1,1 0 0,0 0 0,0 0 0,0 0 0,-1 0 1,1 0-1,0 0 0,0 0 0,0-1 0,0 1 1,0 0-1,1-1 0,-1 1 0,0-1 0,0 1 1,0-1-1,1 1 0,-1-1 0,0 0 0,0 0 1,1 0-1,-1 1 0,0-1 0,0-1 0,1 1 1,-1 0-1,0 0 0,0 0 0,1 0 0,-1-1 0,0 1 1,0-1-1,0 1 0,1-1 0,-1 1 0,0-1 1,0 0-1,0 0 0,0 1 0,1-3 0,7-3-5,-1 0 0,-1-1 0,1 0 0,8-12 0,2-5-5,16-19 49,-33 41-36,1 1 0,0-1 0,0 0 0,0 1 0,0-1 0,0 1 0,0-1 0,0 1 0,1 0-1,-1 0 1,0 0 0,1 0 0,-1 0 0,1 1 0,4-1 0,-5 1-1,-1 0-1,0 0 0,1 1 1,-1-1-1,0 1 1,1-1-1,-1 1 0,0-1 1,0 1-1,1 0 1,-1 0-1,0 0 0,0-1 1,0 1-1,0 0 1,0 0-1,1 2 0,18 26 88,-16-23-66,-1-1 0,0 0 1,1 0-1,0 0 0,5 4 0,-3-4-13,1-1-1,0 0 1,0 0 0,0-1-1,0 1 1,1-2-1,-1 1 1,1-1-1,0 0 1,-1-1-1,1 0 1,0 0-1,13-1 1,-10 0-133,0-1 1,-1 0-1,1-1 0,-1 0 0,0-1 1,1 0-1,-1-1 0,-1 0 0,18-10 1,-8-1-1014,-9-2-383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4.7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56 14235,'11'-8'5657,"6"-6"-3720,9-3-321,10 6-456,3 6-392,7 5-512,0 5-288,-15 6-1040,-7-2-592</inkml:trace>
  <inkml:trace contextRef="#ctx0" brushRef="#br0" timeOffset="1">0 289 11370,'2'-1'5354,"14"-2"-1250,15 6-2375,23-8-793,10-1-200,22-7-1160,-6-12-728,2 1-3153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5.3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1 449 12243,'7'-3'865,"-1"-1"0,1 0-1,-1 0 1,0-1 0,0 0 0,6-6 0,-3 1-8,0 0 0,13-22 0,-4 0-37,22-52 0,-31 62-59,71-160 2582,-78 176-3019,1-1 0,0 1 1,0 0-1,7-10 0,2 43 547,11 54-639,24 74-399,-40-135-232,2 0 0,0-1 0,1 1 1,1-2-1,17 22 0,-22-32-170,1-1 0,0 0 0,0 0 0,1 0 0,0-1 0,11 6 0,2 0-2004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5.7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51 10914,'2'0'5161,"25"0"-1328,8 0-2488,20-6-713,22-2-176,18-10-1168,5-1-1249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6.0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0 302 10818,'66'7'5701,"2"-5"-3556,-56-2-1992,1-1 0,-1-1 1,1 0-1,-1 0 0,0-1 0,0-1 0,0 0 1,16-8-1,-27 12-136,0-1 0,1 1 0,-1-1 0,0 0 0,0 1 0,0-1 0,0 0 0,0 0 0,0 0 0,0 0 0,0 0 0,0 0 0,0 0 0,0 0 0,-1 0 0,1 0 0,0-1 0,-1 1 0,1 0 0,0-2 0,-2 2 19,1 0 0,0 0-1,0 0 1,0 0 0,0 0-1,-1-1 1,1 1 0,-1 0-1,1 0 1,-1 0 0,1 0 0,-1 0-1,1 0 1,-1 1 0,0-1-1,1 0 1,-1 0 0,-2-1-1,-5-4 224,0 0 0,-1 1 0,1-1-1,-14-4 1,19 9-222,-27-13 314,13 7-154,0-1-1,0 0 0,1-1 0,0-1 0,-25-20 0,40 29-191,0 0 1,-1 0-1,1 0 0,0-1 0,-1 1 0,1 0 1,0-1-1,0 1 0,0 0 0,0-1 1,0 1-1,1-1 0,-1 0 0,0 1 1,1-1-1,-1 0 0,1 1 0,-1-1 0,1 0 1,0 0-1,0 1 0,0-1 0,0 0 1,0 0-1,0 1 0,0-1 0,1 0 1,-1 1-1,1-1 0,-1 0 0,1 1 0,0-1 1,-1 0-1,1 1 0,0-1 0,0 1 1,0-1-1,0 1 0,0 0 0,1-1 1,-1 1-1,0 0 0,1 0 0,-1 0 0,0 0 1,1 0-1,-1 0 0,3-1 0,8-4-178,1 0-1,-1 0 0,1 1 1,27-6-1,27-1-1413,7 11-1787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6.4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1 353 12235,'69'-8'5565,"2"-7"-3704,-62 13-1735,0-1 0,0-1 0,0 1 0,0-1 0,-1-1 0,0 0 0,0 0 0,0 0 0,0-1 0,-1-1 0,0 1 0,10-12 0,-16 16-58,0 1 0,1-1 0,-1 0 0,0 0-1,0 0 1,0-1 0,0 1 0,-1 0 0,1 0 0,0 0-1,-1-1 1,0 1 0,1 0 0,-1-1 0,0 1 0,0 0-1,0 0 1,-1-1 0,1 1 0,0 0 0,-1-1 0,0 1-1,1 0 1,-1 0 0,0 0 0,0 0 0,0 0 0,0 0-1,-1 0 1,1 0 0,-1 0 0,1 0 0,-1 1 0,1-1-1,-1 1 1,-3-3 0,-7-6 291,-1 1-1,0 0 1,-1 1 0,-18-8-1,15 8-201,-11-6 87,19 10-199,1 1 1,-1-1-1,1-1 0,0 0 1,1 0-1,-1 0 0,1-1 1,0 0-1,-10-12 0,16 17-51,1 1-1,-1-1 1,1 0-1,-1 0 1,1 0-1,-1 1 1,1-1-1,-1 0 1,1 0-1,0 0 1,-1 0-1,1 0 1,0 0-1,0 0 1,0 0-1,-1 1 1,1-1-1,0 0 1,1 0 0,-1 0-1,0 0 1,0 0-1,0 0 1,0 0-1,1 0 1,-1 0-1,0 0 1,1 0-1,-1 1 1,1-1-1,-1 0 1,1 0-1,-1 0 1,1 1-1,0-1 1,-1 0-1,1 1 1,0-1-1,-1 0 1,1 1-1,0-1 1,0 1-1,0 0 1,0-1-1,-1 1 1,1-1-1,0 1 1,0 0-1,0 0 1,0 0-1,0-1 1,0 1-1,1 0 1,7-2-181,1 1 0,-1 0 0,0 0 0,13 1 0,-1 0-257,0 2 0,0 1 0,0 0 1,-1 2-1,1 0 0,-1 1 0,0 1 1,-1 1-1,0 1 0,0 1 0,22 14 1,-38-22 418,0 1 0,0-1 0,-1 0 0,1 1 0,-1 0 1,1 0-1,-1-1 0,0 1 0,0 1 0,-1-1 0,1 0 0,0 0 1,-1 1-1,0-1 0,0 0 0,0 1 0,1 5 0,-2 1 225,0 1 0,0-1-1,-1 0 1,-3 17 0,-1 20 857,5-45-1023,0 0 0,0 0 1,0 1-1,0-1 0,1 0 0,-1 0 1,1 1-1,0-1 0,0 0 0,-1 0 1,1 0-1,1 0 0,-1 0 0,0 0 1,0-1-1,1 1 0,-1 0 0,1-1 1,-1 1-1,1 0 0,0-1 0,0 0 1,0 0-1,0 1 0,0-1 0,0 0 1,0 0-1,0-1 0,0 1 0,0 0 1,0-1-1,0 1 0,4-1 0,7 2 33,0 0 0,0-1 1,0-1-1,17-2 0,-27 2-61,15-1-220,1 0 0,-1-2 1,0 0-1,0-1 0,0-1 1,-1 0-1,0-1 0,0-1 1,23-13-1,-30 11-1170,-8-5-123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22 177 12667,'-4'2'590,"-13"8"2926,16-13-2111,9-8-375,92-125 5858,-77 98-2720,-22 51-4293,2-1 1,0 2-1,1-2 1,0 0-1,1 0 0,1 0 1,-1 0-1,15 20 1,-13-23-809,0 0 0,1 0 0,0-1 0,1 0 1,-1 0-1,14 8 0,-7-6-1556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6.7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77 106 15067,'64'-104'5857,"-5"102"-4312,0 8-369,-6-6-680,-1 5-304,-7-5-800,-11 2-560,-16 7-1161</inkml:trace>
  <inkml:trace contextRef="#ctx0" brushRef="#br0" timeOffset="1">0 274 13515,'2'0'5113,"12"-1"-3497,16-2-519,17-5-225,8-3-192,18-7-632,-5-2-368,11-1-840,-1 6-449,-2 2-2440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7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327 32 7674,'8'-14'4436,"-2"0"-245,-6 14-4077,-1 0-1,1-1 0,-1 1 0,1 0 1,-1-1-1,1 1 0,-1 0 0,1 0 1,-1-1-1,1 1 0,-1 0 0,0 0 1,1 0-1,-1 0 0,1 0 0,-1 0 1,0 0-1,1 0 0,-1 0 0,1 0 1,-1 0-1,0 0 0,1 0 0,-1 1 1,1-1-1,-1 0 0,1 0 0,-1 1 1,-22 5 295,1 0 0,0 2 1,0 0-1,1 2 1,0 0-1,0 2 0,1 0 1,1 1-1,0 1 1,1 0-1,-30 32 1,41-37-317,1 0 0,-1 0 0,2 1 0,-1-1 0,-6 17 0,11-24-91,0 0-1,1 1 1,-1-1 0,0 0-1,1 0 1,-1 0-1,1 1 1,-1-1 0,1 0-1,0 0 1,0 1-1,0-1 1,1 0 0,-1 0-1,0 1 1,1-1-1,-1 0 1,1 0 0,0 0-1,0 0 1,0 1-1,0-1 1,0 0 0,0-1-1,1 1 1,-1 0-1,0 0 1,1 0 0,0-1-1,-1 1 1,1-1-1,0 0 1,0 1-1,0-1 1,2 1 0,3 1-38,0 0 0,0-1 1,1 0-1,-1 0 0,1-1 0,-1 1 1,1-2-1,0 1 0,-1-1 0,1 0 1,0-1-1,-1 0 0,1 0 1,0-1-1,-1 0 0,11-4 0,-7 2-19,0-1-1,-1 0 1,0-1-1,0 0 0,0 0 1,-1-1-1,0-1 1,0 0-1,-1 0 0,11-12 1,-6-14 66,-8 22 365,-5 25 661,-3 18-675,2-21-573,0 0 0,0 0 0,2 17-1,5 7-1220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7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16 230 12715,'-1'5'884,"-3"19"2440,1-22-1322,0-15 387,1 2-2038,1 0 0,0 0 0,1 0 1,0 0-1,0 0 0,2 0 0,-1 0 0,1 0 0,1 1 0,0-1 1,1 1-1,7-18 0,-10 27-340,-1 0 0,1 1 1,-1-1-1,1 0 0,-1 0 1,1 0-1,-1 1 0,1-1 1,0 0-1,-1 1 0,1-1 0,0 1 1,0-1-1,-1 0 0,1 1 1,0 0-1,0-1 0,0 1 1,0-1-1,0 1 0,-1 0 0,1 0 1,0 0-1,0-1 0,1 1 1,0 1-6,0-1 1,-1 1-1,1-1 1,-1 1-1,1-1 1,-1 1-1,1 0 1,-1 0-1,1 0 1,-1 0-1,0 0 1,1 0-1,0 1 1,5 6-29,-1 0 1,0 0 0,9 14 0,-14-20 16,15 29-122,-12-23 76,0 1 1,1-1-1,0 0 1,0 0-1,0-1 1,1 1-1,0-1 1,11 9-1,-16-15 57,-1-1-1,0 0 0,1 1 1,-1-1-1,1 0 0,-1 0 1,0 1-1,1-1 1,-1 0-1,1 0 0,-1 0 1,1 0-1,-1 1 0,1-1 1,-1 0-1,1 0 1,-1 0-1,0 0 0,1 0 1,-1 0-1,1 0 0,-1 0 1,1-1-1,-1 1 1,1 0-1,-1 0 0,1 0 1,-1 0-1,0-1 0,1 1 1,-1 0-1,1 0 1,-1-1-1,0 1 0,1 0 1,-1-1-1,7-21 316,-6-36 309,-2 50-550,0-13 55,0 6-73,0 0-1,2 0 1,-1 0-1,2 0 0,5-26 1,-7 40-124,0 0 1,1 0-1,-1 0 0,0 0 1,1 0-1,-1 0 0,1 0 1,0 0-1,-1 0 1,1 0-1,0 0 0,-1 0 1,1 0-1,0 1 0,0-1 1,0 0-1,0 1 0,-1-1 1,3 0-1,25-1-2506,4 5 848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8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 13147,'12'0'5129,"18"-1"-3537,13 1-432,-4-4-415,7-2-297,1 3-760,-4-6-464,-16 5-881,-8 11-2712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09.7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143 365 10002,'-36'53'4076,"36"-53"-3974,0 1 0,-1-1 0,1 1 1,0-1-1,-1 0 0,1 1 0,0-1 1,-1 1-1,1-1 0,-1 0 0,1 0 0,-1 1 1,1-1-1,-1 0 0,1 0 0,-1 0 1,1 1-1,-1-1 0,1 0 0,-1 0 1,1 0-1,-1 0 0,1 0 0,-1 0 0,1 0 1,-1 0-1,0 0 0,1 0 0,-1 0 1,1-1-1,-1 1 0,1 0 0,-1 0 1,1 0-1,-1-1 0,1 1 0,0 0 0,-1-1 1,1 1-1,-1 0 0,1-1 0,0 1 1,-1-1-1,1 1 0,0 0 0,-1-1 1,-13-21 1258,13 20-1009,-8-19 371,0 0-1,1 0 0,1-1 0,-6-30 0,10 38-581,1-1 0,0 0-1,1 1 1,1-1 0,0 0 0,1 0 0,6-26-1,-5 34-123,0-1-1,1 1 0,0 0 1,1 0-1,0 1 0,0-1 1,0 1-1,1 0 0,-1 0 1,9-8-1,-10 11-19,1 0 0,-1 0 0,1 0 0,-1 1 0,1-1 0,0 1 0,0 0 0,0 0 0,0 0 0,1 1 0,-1-1 0,0 1 0,1 0 0,-1 0 0,0 1 0,1-1 0,-1 1 0,9 1 0,-11-1 0,0 0-1,0 0 1,0 1 0,0-1-1,0 1 1,0 0-1,-1-1 1,1 1 0,0 0-1,0 0 1,-1 0 0,1 0-1,0 0 1,-1 1-1,1-1 1,-1 0 0,1 1-1,-1-1 1,0 1 0,0-1-1,0 1 1,0 0-1,0 0 1,0-1 0,0 1-1,0 0 1,-1 0 0,1 0-1,-1 0 1,1 0-1,-1 0 1,0 0 0,0 0-1,0 0 1,0 0 0,0 0-1,0 0 1,0 0-1,-1 0 1,1 0 0,-2 2-1,0 6 0,-1 0 0,-1 0-1,0 0 1,0 0 0,-1-1-1,-9 13 1,0-3 71,-1-1-1,-27 25 1,28-30 259,0 1 1,1 0 0,1 1 0,-19 30 0,30-44-286,0 1 0,1-1 0,-1 0 0,0 0 0,1 1 0,-1-1 0,1 0 0,-1 1 1,1-1-1,0 0 0,0 1 0,-1-1 0,1 0 0,0 1 0,0-1 0,0 1 0,1-1 0,-1 1 0,0-1 0,0 0 1,1 1-1,-1-1 0,1 0 0,-1 1 0,1-1 0,0 0 0,-1 0 0,1 0 0,0 1 0,0-1 0,0 0 1,0 0-1,0 0 0,0 0 0,0 0 0,0-1 0,0 1 0,1 0 0,-1 0 0,0-1 0,3 2 0,6 1-59,0 1-1,0-2 0,0 1 0,18 1 0,-13-2 104,29 5-365,53 0 0,-76-7-590,0 0 1,0-2-1,0 0 1,37-10-1,-32 2-1739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0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0 9370,'-3'2'943,"1"0"0,0-1 1,1 1-1,-1 0 0,0 0 0,1 0 0,-1 0 0,1 0 1,-2 3-1,-9 26 2358,0 37-3065,10-54 737,2-13-958,-4 20 272,1 0 0,1 0 0,2 0 1,0 0-1,3 25 0,-3-42-261,1 1 1,0-1-1,0 0 0,0 0 1,1 1-1,0-1 0,-1 0 1,1 0-1,1-1 1,-1 1-1,0 0 0,1-1 1,0 1-1,0-1 0,0 0 1,0 0-1,0 0 0,1 0 1,-1-1-1,1 1 1,0-1-1,0 0 0,0 0 1,0 0-1,0-1 0,0 1 1,0-1-1,1 0 0,-1-1 1,0 1-1,7 0 1,-7-1-13,0 0 0,0 0 0,0 0 0,1 0 0,-1-1 1,0 1-1,0-1 0,0 0 0,0 0 0,0-1 1,0 1-1,0-1 0,0 0 0,-1 0 0,1 0 0,-1-1 1,1 1-1,2-4 0,1-1-317,-1-1 1,0 0-1,0 0 0,0 0 0,-1 0 1,6-15-1,-7 9-1440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0.5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 12571,'12'-1'5793,"10"-1"-2672,16 1-1529,-8 2-240,13 6-824,4 0-272,-11-2-768,-9-2-720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1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24 348 10826,'-18'12'2268,"12"-12"-602,17-24 343,7-12-1029,-3-8 531,-2-1 0,14-88-1,-18 79-54,-3 31-268,-5 23-1169,-1 0 0,0 0-1,0 0 1,0 0 0,0 0 0,0 0-1,0 0 1,0 0 0,0 0-1,1-1 1,-1 1 0,0 0-1,0 0 1,0 0 0,0 0 0,0 0-1,0 0 1,1 0 0,-1 0-1,0 0 1,0 0 0,0 0 0,0 0-1,0 0 1,0 0 0,1 0-1,-1 0 1,0 0 0,0 0-1,0 1 1,0-1 0,0 0 0,0 0-1,1 0 1,-1 0 0,0 0-1,0 0 1,0 0 0,0 0-1,0 0 1,0 0 0,0 1 0,0-1-1,0 0 1,0 0 0,0 0-1,1 0 1,-1 0 0,0 0-1,0 0 1,0 1 0,0-1 0,0 0-1,0 0 1,0 0 0,0 0-1,0 0 1,0 1 0,0-1-1,0 0 1,0 0 0,0 0 0,6 39 1003,-5-36-1082,4 29-276,1 0 0,2 0 0,2-1 0,0 0 0,2-1 0,21 38 1,-13-31-2207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1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15651,'8'-2'5698,"32"6"-4802,-4-4-216,26 0-896,13 4-944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2.0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1 292 17556,'39'-26'7177,"-24"14"-4536,-9-13-353,-5-15-935,3-7-593,-9-5-640,2 6-240,3 18-1072,0 12-777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11298,'8'0'5882,"4"0"-777,14 2-3409,2-2-248,12 1-575,9 1-289,-2-2-944,-1 3-521,-12-1-1319,-13 2 304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2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3 9058,'-3'34'7968,"-3"1"-5389,-2 21-1270,7-37-777,1-1 0,3 33 0,-3-46-485,1 0 0,0-1 0,0 1 0,0 0 0,1-1 0,-1 1 0,1-1 0,0 1-1,1-1 1,-1 0 0,1 0 0,-1 0 0,1 0 0,1 0 0,5 6 0,-7-9-43,1 0 0,-1 0 0,0 1 0,0-1 0,1-1 1,-1 1-1,0 0 0,1-1 0,-1 1 0,1-1 0,-1 0 0,1 0 0,-1 0 0,1 0 0,-1 0 0,0 0 1,1-1-1,-1 1 0,1-1 0,-1 1 0,0-1 0,1 0 0,-1 0 0,0 0 0,0-1 0,3-1 0,5-4 6,0 0 0,0-1 0,16-16 0,-24 22-7,17-18-2,-1 0 0,0-1 1,-1-1-1,18-32 0,-35 53-4,0 1 0,0-1 0,1 1 0,-1 0 0,0-1 0,0 1 1,1-1-1,-1 1 0,0-1 0,1 1 0,-1 0 0,0-1 0,1 1 0,-1 0 1,1-1-1,-1 1 0,1 0 0,-1 0 0,0-1 0,1 1 0,-1 0 0,1 0 1,-1 0-1,1 0 0,-1 0 0,1-1 0,-1 1 0,1 0 0,-1 0 0,1 0 1,-1 0-1,2 1 0,13 12-61,11 40-5,-18-37 47,-6-12 21,1 2 4,1 1-1,0 0 1,0-1-1,1 0 1,8 9 0,-12-14-3,0 0 0,0 0 0,0-1 0,0 1-1,0 0 1,0-1 0,0 1 0,0-1 0,0 1 0,0-1 0,0 1 0,1-1 0,-1 0 0,0 0 0,0 1 0,0-1 0,1 0 0,-1 0 0,0 0 0,0-1 0,1 1 0,-1 0 0,0 0 0,0-1 0,0 1 0,1 0 0,-1-1 0,0 1 0,0-1 0,0 0 0,0 1 0,0-1 0,0 0 0,0 0 0,0 1 0,0-1 0,-1 0 0,1 0 0,0 0 0,0 0 0,-1 0 0,1 0 0,0-2 0,6-7-2,0-1 1,-1 0-1,-1 0 1,0-1-1,0 0 1,-1 1-1,-1-2 1,0 1-1,-1 0 1,0 0-1,-1-1 1,0 1-1,-1-1 1,0 1-1,-4-23 1,1 26-1724,8 28-386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2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37 13427,'-49'-37'5105,"30"71"-3697,3 0 65,5 7-169,8-1-248,13-7-464,10-5-184,20-15-224,2-7-64,2-11-184,7-6-168,-12-4-504,-12-6-392,-8 5-809,-7 0-167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3.2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21 10730,'3'-3'5041,"13"-5"-960,9 1-2200,19 4-561,14 5-144,-9 2-728,8 3-208,-11 4-448,-15-10-528,-2 6-1152,-12-1-1553</inkml:trace>
  <inkml:trace contextRef="#ctx0" brushRef="#br0" timeOffset="1">1 229 14251,'13'-7'5401,"20"1"-3752,25-2-1369,19 7-168,21 4-1329,-2 0-4032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3.5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0 178 15603,'54'42'6522,"-56"-70"-3122,-3-10-1415,5-8-689,2 5-400,-2 2-1056,8 18-456,1 15-1104,2 6-801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3.9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91 11138,'3'-14'1053,"0"0"-1,-1 0 0,1-18 0,-3 31-989,0 0-1,-1 0 0,1 0 0,0 1 0,-1-1 1,1 0-1,-1 0 0,1 0 0,0 1 1,-1-1-1,0 0 0,1 1 0,-1-1 1,1 0-1,-1 1 0,0-1 0,0 1 1,1-1-1,-1 1 0,0 0 0,0-1 1,1 1-1,-1 0 0,0-1 0,0 1 0,0 0 1,0 0-1,0 0 0,1 0 0,-1-1 1,0 1-1,0 1 0,0-1 0,0 0 1,0 0-1,0 0 0,1 0 0,-2 1 1,-33 9 828,34-10-829,-18 8 262,1 2 0,0 0-1,0 0 1,-20 18 0,11-8-144,5-5-55,1 1 1,-33 32-1,50-44-116,-1 1-1,1 0 1,0 0-1,0 0 0,1 0 1,-1 1-1,1-1 1,0 1-1,1 0 1,-1 0-1,1 0 1,0 0-1,1 0 0,0 1 1,0-1-1,0 0 1,0 9-1,2-12-15,-1-1 0,0 0 0,1 1 0,-1-1 0,1 0 0,0 1 0,0-1 0,0 0 0,0 0 0,0 0 0,0 0 0,1 0 0,-1 0 0,1 0 0,-1 0 0,1 0 0,0-1 0,2 2 0,-1 0-3,1-1 0,0 0 0,0 0 0,1 0 0,-1 0 0,0-1 0,0 0 0,1 0 0,4 1 0,5-1-6,-1 0 1,1-1-1,-1 0 1,0-1-1,24-5 0,-11 1 16,0-2-1,0-1 0,35-17 1,-48 19 149,0-1 1,0-1 0,-1 0-1,0 0 1,0-1 0,-1-1-1,0 0 1,9-12 0,-12 11 343,-2 5 517,-6 22-462,-1-2-684,1 0 0,0 0 0,1 0 0,6 28 0,6-6-1319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4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 12475,'-2'3'5257,"-6"14"-2465,2 4-1455,-3 18-601,2 7-128,4-2-352,6 9-256,0-19-776,5-8-520,8-8-2209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4.6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14867,'4'-4'5585,"20"4"-4064,1 0-521,18 7-240,6 5-272,14 4-1024,-10-3-648,-7 1-3953</inkml:trace>
  <inkml:trace contextRef="#ctx0" brushRef="#br0" timeOffset="1">567 160 14515,'85'33'5713,"-93"-44"-3952,5-8-761,-8-11-8,4-5-592,1-1-496,-5 5-1032,3 1-664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5.3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13147,'3'3'5353,"-4"6"-3121,7 23-239,-8 17-409,1 12-424,1 12-735,1-15-185,7-9-769,-11-13-551,9-12-728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5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13179,'0'2'5665,"10"7"-2832,-5-9-729,14 5-95,6 1-513,-3-7-504,17 6-632,1-5-320,10 0-1000,4 9-576,-9-9-1241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6.4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46 117 11618,'-43'-58'4313,"43"58"-4212,0-1 0,-1 1-1,1-1 1,0 1 0,0-1-1,-1 1 1,1-1 0,0 0-1,0 1 1,0-1 0,0 1-1,0-1 1,0 0 0,0 1-1,0-1 1,0 1 0,0-1-1,0 0 1,0 1 0,0-1-1,1 1 1,-1-1 0,0 1-1,0-1 1,1 0 0,-1 1-1,0-1 1,1 1 0,-1-1-1,0 1 1,1 0 0,-1-1-1,1 1 1,-1-1 0,1 1-1,-1 0 1,1-1 0,23-9 1025,-18 7-632,7-2-272,1 0 0,-1 1 0,1 1 0,0 0 0,0 1 1,0 0-1,0 1 0,0 1 0,0 0 0,0 1 1,0 0-1,0 1 0,26 8 0,-30-7-223,0 0 1,-1 1-1,1 1 0,-1-1 0,0 2 0,0-1 1,0 1-1,12 12 0,-15-13-31,-1 0 0,-1 1 0,1-1 0,-1 1 0,0 0-1,0 1 1,0-1 0,-1 1 0,0 0 0,-1-1 0,0 1 0,0 0 0,2 9-1,-3-9-17,-1 1 0,1-1-1,-1 0 1,-1 0-1,1 1 1,-1-1-1,0 0 1,-1 0 0,0 0-1,0 0 1,-1 0-1,1 0 1,-1 0-1,-1-1 1,1 0 0,-1 1-1,-1-1 1,-4 6-1,-6 3 27,0 0-1,0 0 1,-2-2 0,-33 23-1,35-27 45,1 0-1,1 1 1,0 1-1,-15 16 1,24-23-118,0 1 0,1 0 1,0 0-1,0 0 0,0 1 0,0-1 1,1 1-1,0 0 0,0-1 1,1 1-1,-1 0 0,1 0 1,1 0-1,-1 0 0,1 7 1,0 17-1810,2 3-1211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255 146 12523,'-9'-3'993,"6"2"-671,0 0 0,1 1 1,-1-2-1,0 2 0,0-2 0,1 1 0,0 0 0,-1-1 0,1 1 0,0-1 0,0 0 0,0 0 1,-1 0-1,2 0 0,-1 0 0,0-1 0,1 1 0,-1 0 0,0-1 0,0-3 0,-5-8 746,-1 1 0,1 0-1,-2 0 1,0 1 0,-1 0-1,-15-14 1,32 26-674,-1 1 0,0 0 0,0 0 0,7 3 0,6 1-348,0 3 1,33 15 0,-43-18-56,1 1 0,-1 0 0,0 1 0,-1 0 0,0 0 0,14 15 0,-21-21 8,0 0 0,0 0 0,0 1 0,0 0 0,0-1 0,-1 0 0,1 1 0,0-1 0,0 1-1,-1-1 1,0 1 0,1-1 0,-1 1 0,0 0 0,1 0 0,-1-1 0,0 1 0,0-1 0,0 1 0,-1 1 0,0-1 8,1 0 1,-2 0 0,2 0-1,-1 0 1,0-1-1,0 1 1,-1 0-1,1-1 1,0 1-1,-1-1 1,0 1 0,1-1-1,-4 3 1,-4 0 43,1 1 1,-1 0 0,0-2-1,0 1 1,-16 3-1,-10 1-111,0-2-1,0-1 0,0-2 0,-64-2 0,91-3-1664,14 0-353,16 0-800,-22 2 2878,36-3-3645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8:59:16.8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12163,'40'79'5313,"-29"-73"1120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13 329 12811,'-12'14'3775,"15"-19"-1359,25-35 380,23-49 163,42-102 1,-84 176-2412,-9 15-532,0-1 0,0 1 0,1 0 0,-1 0 0,0-1 0,0 1 0,0 0 0,0 0 0,0 0 0,0 0 0,0 0 0,1 0 0,-1 0-1,0 0 1,0 0 0,1-1 0,-1 1 0,0 0 0,0 0 0,0 0 0,0 0 0,1 0 0,-1 0 0,0 0 0,1 0 0,-1 0 0,0 0 0,0 0 0,0 0 0,0 0 0,0 0 0,1 1-1,-1-1 1,0 0 0,1 0 0,-1 0 0,2 2 53,-1 1 0,0-1 0,0 1 1,0 0-1,0 0 0,0 0 0,0-1 0,0 6 0,4 20 1,-2 1-1,1 42 1,-4-38-665,8 50 0,-6-72-4,0-1-1,1 0 0,0 0 0,1 0 0,0 0 1,0 0-1,2-1 0,10 17 0,-8-14-2491,-7-7-2249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306 120 7954,'-88'75'2001,"53"-48"-1695,2 1 0,-45 51 0,70-70-170,0 0 1,1 1-1,1 0 0,0 1 1,0-1-1,1 1 0,0 0 0,1 0 1,0 0-1,0 1 0,2 0 1,-1 0-1,0 21 0,3-25-22,0-1-1,1 1 1,0-1-1,0 0 0,1 1 1,0-1-1,0 0 1,1 0-1,-1 0 0,2 0 1,0 0-1,-1-1 1,1 1-1,0-1 0,1-1 1,0 1-1,0 0 1,1-1-1,9 8 0,2 0 203,1-1 0,1-1 0,1 0 0,-1-1 0,32 10 0,-13-6 188,-1-3 0,1-1 0,0-2 0,72 6 0,-79-12-386,0-2 1,-1-2 0,1 0-1,0-2 1,-1-1-1,50-15 1,-63 13-137,0 0 1,-1-1-1,1 0 0,-1-1 1,-1-2-1,0 1 0,-1-1 0,1-2 1,18-20-1,-17 16-49,-2-1-1,0-1 1,-1-1-1,-2 1 1,1-1 0,-2-1-1,9-25 1,-16 37 64,0-1 1,-1 0-1,0 1 1,0-2-1,-1 1 1,0 0-1,-1 0 1,0 0-1,-3-17 1,0 14 32,0 0 1,-1 0 0,0 0-1,-1 0 1,0 1 0,-13-21-1,5 12-25,-1 0 0,-1 1-1,0 1 1,-26-25 0,31 34-66,-1 0 1,0 2-1,-1-1 0,0 2 1,-1-1-1,0 2 0,0-1 1,0 2-1,-14-5 0,6 5-41,1 1-1,-1 1 0,0 1 0,1 0 0,-1 2 0,0 0 0,-28 5 1,-56 12-497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30 161 15019,'-25'20'5929,"27"-37"-3992,-2-8-305,-5-4-624,3-2-327,4 2-545,-2 4-376,3 10-1009,0 5-687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30 139 12939,'-4'3'572,"4"-1"-267,-2-1 0,2 0 0,-1 0-1,0-1 1,0 1 0,0 0 0,0 0 0,0 0 0,0-1 0,0 1-1,0 0 1,-1-1 0,-1 2 0,2-4-88,1 2 0,-1-2 0,1 1 0,0 0-1,-1 0 1,1 0 0,-1 0 0,1-1 0,0 1 0,0 0 0,0-1 0,0 1-1,0 0 1,0-1 0,0 1 0,1-2 0,-4-34 2455,1 26-1833,1 1 0,1-14 0,0 24-825,0 0 1,0 0-1,0 0 1,0 0-1,0 0 0,0-1 1,0 1-1,0 0 1,0 0-1,0 0 0,0 0 1,0-1-1,0 1 1,0 0-1,0 0 0,0 0 1,1 0-1,-1 0 1,0 0-1,0 0 0,0 0 1,0 0-1,0 0 1,0 0-1,0 0 0,0 0 1,0 0-1,0 0 1,0 0-1,0 0 0,1-1 1,-1 1-1,0 0 1,0 0-1,0 0 0,0 0 1,1 0-1,-1 0 1,0 0-1,0 0 0,0 0 1,0 0-1,0 0 1,0 1-1,7 2 195,9 10-257,-13-11 111,12 10-30,1-1-1,32 18 0,-40-24-46,1-1 0,-1-1 0,1-1 0,0 1-1,-1 0 1,1-1 0,0-1 0,15 1 0,-23-2 15,1 0 1,0 0 0,-1 0 0,0-1 0,1 1-1,-1 0 1,1 0 0,-1-1 0,0 0-1,1 1 1,-1 0 0,0-1 0,1 0 0,-1 0-1,0 0 1,1-1 0,-1 2 4,-1-1 1,1 0-1,0 0 0,-1 1 0,0-2 1,1 2-1,-1-2 0,1 2 0,-1-2 1,0 2-1,0-2 0,0 2 0,0-2 0,0 2 1,0-2-1,0 2 0,0-2 0,0 2 1,0-1-1,0 0 0,0 0 0,-1 0 1,1 0-1,-1 0 0,1 0 0,0 0 1,-2-1-1,-12-20 120,-6-10 73,19 30-221,-1-1 1,2 1-1,-2 0 1,2-1-1,-1 1 1,0 0-1,1-1 1,0 0-1,-1 1 1,1-1-1,0-3 1,0 5-94,1 0 1,-1 0 0,0 0 0,0 0 0,0 0-1,1 0 1,0 0 0,-1 0 0,0 0-1,1 1 1,0-1 0,-1 0 0,1 0 0,0 1-1,-1-1 1,1 0 0,0 1 0,0 0 0,-1-1-1,1 0 1,0 1 0,0 0 0,0-1 0,0 0-1,0 1 1,0 0 0,0 0 0,-1 0 0,2 0-1,-2-1 1,2 1 0,-2 0 0,2 0-1,-2 1 1,3-1 0,16 1-2346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0 191 14603,'1'-3'6990,"6"-12"-4738,5-9-270,11-32 1,-14 32-983,17-32 0,-17 44-585,-9 12-405,0 0-1,1 0 1,-1 0-1,0 0 1,1 0-1,-1 0 0,0 0 1,0 0-1,1 0 1,-1-1-1,1 1 1,-1 0-1,0 0 1,0 0-1,1 0 1,-1 1-1,1-1 0,-1 0 1,0 0-1,0 0 1,1 0-1,-1 0 1,1 0-1,-1 0 1,2 2 6,0 0 1,-1-1-1,0 1 1,1 0-1,-1 0 0,1 0 1,-2 0-1,3 2 1,2 5-6,5 6-148,1 0-1,0 0 0,23 21 1,46 32-3810,-66-55 1617,-9-7-412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13211,'2'0'5529,"13"0"-2728,7 0-1401,6-2-720,13 2-80,6-6-512,9 3-496,2-1-1224,-1 3-617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3 176 11546,'-2'28'4028,"1"-25"-2619,1-5 49,0-15 1383,11-100 1122,-11 117-3961,0 0-1,0 0 1,0 0-1,0 0 1,0-1-1,0 1 1,0 0-1,0 0 1,0 0-1,0 0 1,0 0-1,0 0 1,0-1 0,0 1-1,0 0 1,0 0-1,1-1 1,-1 1-1,0 0 1,0 0-1,0 0 1,0 0-1,0 0 1,0 0-1,0 0 1,0 0-1,0 0 1,1 0-1,-1-1 1,0 1-1,0 0 1,1 0-1,-1 0 1,0 0-1,0 0 1,0 0-1,0 0 1,0 0-1,0 0 1,1 0-1,-1 0 1,0 0-1,1 0 1,-1 0-1,0 0 1,0 0-1,0 0 1,0 0-1,0 0 1,0 0-1,0 0 1,1 1-1,-1-1 1,0 0-1,0 0 1,1 0-1,-1 0 1,0 0-1,0 0 1,0 0-1,0 0 1,0 0-1,0 1 1,0-1-1,0 0 1,0 1-1,11 10 14,-7-5 11,2 1-1,-1-1 1,1 1-1,0-1 1,1-1-1,10 9 1,-13-13-22,-1 1 0,1 0 1,0-1-1,0 0 0,-1 1 1,1-2-1,0 1 0,0 0 1,-1-1-1,1 1 0,0-1 1,0 0-1,0-1 0,0 1 1,-1 0-1,1-1 0,4-1 0,-3 1 3,-1-1 0,-1 0 0,1 0 0,0 0-1,-1 0 1,1-1 0,-1 1 0,0-1-1,1 0 1,-2 0 0,1 0 0,0 0 0,0-1-1,-1 1 1,0-1 0,0 1 0,1-1-1,-2 0 1,1 0 0,-1 0 0,1 0 0,-1 0-1,0 0 1,1-8 0,-2 15-164,2 1 0,0 0 0,-1 0 0,1-1 0,0 1 1,0-1-1,4 5 0,-5-6 24,4 5-309,1 0 1,0 0 0,0-1 0,0 0 0,1 1 0,1-2 0,-1 0-1,0 0 1,1 0 0,0-1 0,-1 0 0,2 0 0,-1-1 0,1 0-1,-1 0 1,2-1 0,-2 0 0,1-1 0,0 0 0,0-1 0,0 1 0,10-2-1,-1-10 12289,-22-12-11163,0-1 0,1 0 0,1-43 0,2 65-718,0 2-88,0-2 1,-1 2 0,1-1 0,0 0-1,0 0 1,1-1 0,-1 2 0,0-2-1,0 2 1,1-2 0,-1 2 0,0-2-1,0 2 1,1-2 0,0 2 0,-1-1-1,1 0 1,-1 0 0,1 1 0,-1-1-1,2 0 1,-2 0 0,1 0 0,0 1-1,1-2 1,10 1-2914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226 4 15291,'-7'-1'1087,"1"-1"0,1 2 0,-2 0 0,0-1 0,-6 2 0,2 0-511,0 0 0,-14 4 1,5 2-364,-1 0 1,-23 12 0,39-17-134,1 1 0,-1-1 0,1 1 0,0 0 0,0 0 0,0 1 0,-7 7 0,10-11-70,1 1-1,-1 0 0,0 1 0,1-2 0,-1 2 1,0-2-1,1 2 0,-1-1 0,1 0 0,-1 1 1,1-2-1,0 1 0,0 1 0,-1-1 1,1 0-1,0 1 0,0-1 0,0 0 0,0 1 1,1-2-1,-1 2 0,0-1 0,0 0 0,0 0 1,1 1-1,0-2 0,-1 2 0,0-1 1,1 0-1,0 0 0,-1 0 0,2 0 0,-2 0 1,1 0-1,-1 0 0,2 0 0,-2 0 0,3 1 1,2 1 3,0 0 1,1 0 0,0 0 0,-1 0 0,1-1-1,0 0 1,0 0 0,0-1 0,10 3-1,59 2 66,-63-6-87,0 1 3,-1-2-1,0 0 1,0 0 0,0 0 0,0-2-1,0 1 1,-1-1 0,21-9 0,-24 8 81,0 0 0,0 1 0,1-1 1,-2-2-1,0 2 0,0-1 0,0-1 1,0 1-1,-1-1 0,1-1 0,-1 1 1,-1-1-1,5-8 0,1-13 1876,-10 25-69,-4 20-945,3-10-956,0-1 0,1 2 0,-1-1 0,2 0 0,-1-1 0,0 2 0,2-1 0,-1-1 0,0 2 0,1-2 0,5 12 0,-3-9-555,0-1 0,0 1 1,7 8-1,-6-10-1103,0-1 0,0 0 1,12 11-1,-11-13-3742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15907,'7'-1'6202,"11"1"-4258,5 2-536,2-2-479,2 3-313,-1-1-456,-1 1-320,-2-1-1153,-4-1-655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76 205 10546,'-61'41'4112,"46"-31"-669,21-19-214,-5 5-3184,1 0 1,0 0-1,-1 0 0,1 0 1,0 0-1,1 1 0,3-5 1,17-20 91,-9 13-3,-2-1 0,22-33 1,-2 2 289,5-8 1166,-37 55-1585,0 0 0,0 0 1,0 0-1,0 0 1,0 0-1,0-1 0,0 1 1,0 0-1,0 0 1,0 0-1,1 0 1,-1 0-1,0 0 0,0 0 1,0 0-1,0 0 1,0 0-1,0 0 1,0 0-1,0 0 0,0 0 1,0-1-1,0 1 1,0 0-1,0 0 0,0 0 1,0 0-1,1 0 1,-1 0-1,0 0 1,0 0-1,0 0 0,0 0 1,0 0-1,0 0 1,0 0-1,0 0 1,0 0-1,0 0 0,0 0 1,1 0-1,-1 0 1,0 0-1,0 0 1,0 0-1,0 0 0,0 0 1,0 1-1,0-1 1,0 0-1,0 0 0,0 0 1,0 0-1,0 0 1,0 0-1,0 0 1,1 0-1,-1 0 0,0 0 1,0 0-1,0 0 1,0 0-1,0 0 1,0 1-1,0-1 0,4 12 332,17 51-130,-12-35-595,13 54 0,-21-76-88,0 0-1,1 0 1,0-1-1,1 1 1,-1-1 0,5 8-1,0 0-1751,-4-7-634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42 15219,'3'0'5793,"5"-5"-4104,10 3-633,13-4-296,7-3-80,14 6-256,-2-3-47,-13 1-906,-1 2-327,-8 1-1008,-5 4-649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15235,'8'1'6130,"6"1"-3826,10-4-1424,9 2-160,1 0-920,9 2-752,-2 0-1472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83 14035,'5'-12'1123,"-2"-1"0,0-1 1,2-15-1,-5 29-1075,0-1-1,0 0 1,0 1 0,0-1 0,0 0-1,-1 1 1,1-1 0,0 0 0,-1 1-1,1-1 1,0 0 0,-1 1-1,1-1 1,0 1 0,-1-1 0,1 1-1,-1-1 1,1 1 0,-1-1 0,0 1-1,1 0 1,-1-1 0,1 1 0,-1 0-1,0-1 1,1 1 0,-1 0-1,0 0 1,1-1 0,-1 1 0,0 0-1,1 0 1,-1 0 0,0 0 0,0 0-1,-28 3 550,25-3-462,-9 2 34,0 1 1,1 0-1,0 1 0,0 0 1,0 1-1,0 0 0,1 0 1,0 2-1,0-1 1,0 2-1,-10 8 0,20-15-167,-1 1 0,1-1 1,0 1-1,0 0 0,0 0 0,0 0 0,0 0 0,0 0 0,0 0 0,0 0 0,1 0 0,-1 0 0,1 0 1,-1 0-1,1 0 0,0 0 0,0 0 0,0 0 0,0 1 0,1-1 0,-1 0 0,0 0 0,1 0 1,-1 0-1,1 0 0,0 0 0,0 0 0,0 0 0,0 0 0,0 0 0,0-1 0,0 1 0,1 0 1,-1-1-1,1 1 0,-1-1 0,1 1 0,-1-1 0,4 2 0,2 3-11,1 0 0,0-1 0,1 0 0,-1 0 0,1-1 0,0 0 0,11 4 0,-10-6-89,0 0 0,0 0 0,0-1 0,0 0 0,0-1 0,0 0 0,0 0 0,0-1-1,0-1 1,17-4 0,3-3-396,0-2-1,30-15 1,-57 24 481,4-1-3,1 1 0,0 0 0,0 0 1,0 0-1,0 1 0,0 0 0,0 1 0,0 0 0,0 0 0,9 2 0,13 2 220,41 12-1,-37-8 335,-35-8-512,1 0 0,0 0 0,0 1 1,0-1-1,0 0 0,0 0 0,0 0 1,-1 0-1,1 0 0,0 0 0,0 0 1,0 0-1,0 0 0,0 0 0,0 1 1,0-1-1,-1 0 0,1 0 0,0 0 1,0 0-1,0 0 0,0 0 1,0 1-1,0-1 0,0 0 0,0 0 1,0 0-1,0 0 0,0 0 0,0 1 1,0-1-1,0 0 0,0 0 0,0 0 1,0 0-1,0 0 0,0 1 0,0-1 1,0 0-1,0 0 0,0 0 0,0 0 1,0 0-1,0 1 0,1-1 1,-1 0-1,0 0 0,0 0 0,0 0 1,0 0-1,0 0 0,0 0 0,0 0 1,1 1-1,-1-1 0,0 0 0,0 0 1,0 0-1,0 0 0,0 0 0,0 0 1,1 0-1,-1 0 0,0 0 1,0 0-1,0 0 0,0 0 0,0 0 1,1 0-1,-20 10 1274,-25 5 381,38-14-1543,1 0 0,-1-1-1,1 1 1,-1-1 0,1 0-1,-1-1 1,1 1 0,-1-1-1,1 0 1,-1-1 0,1 1-1,0-1 1,0 0 0,0 0-1,-6-4 1,8 4-116,0 0 1,1 0-1,-1-1 0,1 1 1,-1-1-1,1 1 0,0-1 0,0 0 1,1 0-1,-1 0 0,0 0 0,1 0 1,0 0-1,0 0 0,0-1 0,0 1 1,0 0-1,1-1 0,-1 1 1,1-1-1,0 1 0,0 0 0,0-1 1,1 1-1,1-7 0,-2 6-63,1-1 0,0 1 0,0 0 1,1 0-1,-1-1 0,1 1 0,0 0 0,0 0 0,0 1 0,1-1 0,-1 0 0,1 1 0,0-1 1,0 1-1,0 0 0,0 0 0,1 0 0,-1 1 0,1-1 0,0 1 0,-1 0 0,1 0 0,0 0 1,1 0-1,-1 1 0,0-1 0,7 0 0,-5 1-227,1 0-1,0 1 1,-1 0 0,1 0-1,0 1 1,-1 0 0,1 0 0,-1 0-1,1 1 1,-1 0 0,0 0-1,1 1 1,-1 0 0,0 0-1,-1 0 1,1 1 0,10 8 0,11 13-1940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94 214 10538,'-11'47'6874,"11"-47"-6826,-1 0 1,1 0-1,0 0 1,0 1-1,0-1 1,0 0-1,0 0 1,0 0-1,0 0 1,0 0-1,0 0 1,-1 0-1,1 0 1,0 1-1,0-1 1,0 0-1,0 0 1,0 0-1,-1 0 1,1 0-1,0 0 1,0 0-1,0 0 1,0 0-1,0 0 1,-1 0-1,1 0 1,0 0-1,0 0 1,0 0-1,0 0 1,0 0-1,-1 0 1,1 0 0,0 0-1,0 0 1,0 0-1,0 0 1,0 0-1,-1-1 1,1 1-1,0 0 1,0 0-1,0 0 1,0 0-1,0 0 1,0 0-1,0 0 1,0-1-1,-1 1 1,1 0-1,0 0 1,0 0-1,0 0 1,0 0-1,0 0 1,0-1-1,0 1 1,0 0-1,0 0 1,0 0-1,0 0 1,0-1-1,0 1 1,0 0-1,0 0 1,0 0-1,0 0 1,-6-14 1177,-9-69 1056,14 70-2132,-1 0 0,0-1 0,0 1 0,-2 1 0,1-1 0,-2 0 0,1 1 0,-2 0-1,0 0 1,-8-13 0,9 17-22,9 7 32,20 13 126,-8-3-218,-12-7-69,18 8-3,-2 2-1,1 0 0,18 16 1,-34-25 7,-1 0 1,1 1 0,-1 0 0,0 0-1,0 0 1,-1 0 0,1 1 0,-1 0-1,0-1 1,0 1 0,0 0 0,-1 1 0,1-1-1,-1 0 1,-1 1 0,1-1 0,-1 1-1,0-1 1,0 1 0,0 6 0,-2-8 44,0-1 0,0 1 0,0-1 0,0 0 0,0 1 0,0-1 0,-1 0 1,0 0-1,0 0 0,0 0 0,0 0 0,0 0 0,0-1 0,-1 1 0,1-1 0,-1 1 1,0-1-1,0 0 0,0 0 0,0 0 0,0-1 0,0 1 0,0-1 0,-1 0 0,1 0 0,0 0 1,-5 1-1,3 0-62,-1-1 1,0 0 0,-1 0-1,1-1 1,0 0 0,0 0-1,0 0 1,0 0 0,0-1-1,0 0 1,0-1 0,0 1-1,0-1 1,0 0 0,-6-4-1,11 6-46,1 0 0,-1 0 0,1 0 0,-1-1 0,1 1 0,-1 0 0,1 0 0,-1-1 0,1 1 0,0 0 0,-1 0 0,1-1 0,-1 1 0,1 0 0,0-1 0,-1 1 0,1-1 1,0 1-1,0 0 0,-1-1 0,1 1 0,0-1 0,0 1 0,0-1 0,-1 1 0,1-1 0,0 1 0,0-1 0,0 1 0,0-1 0,0 1 0,0-1 0,0 1 0,0-1 0,0 1 0,0-1 0,1 1 0,-1-1 0,0 1 0,0-1 0,0 1 0,0 0 0,1-1 0,-1 1 0,0-1 0,0 1 0,1 0 0,-1-1 0,0 1 0,1-1 0,0 1 0,22-8-2631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1 244 11530,'48'25'3967,"-48"-25"-3895,1 1 0,0-1 0,0 0 0,0 0 0,-1 0 0,1 0 0,0 0 0,0 0 0,0 0 0,-1-1 0,1 1 0,0 0 1,0 0-1,0-1 0,-1 1 0,1 0 0,0-1 0,-1 1 0,1 0 0,0-1 0,-1 1 0,1-1 0,0 0 0,-1 1 0,1-1 0,0 0 0,11-20 544,-9 14-271,45-90 2548,-35 68-1701,1 0-1,22-34 1,-20 48-315,-16 15-853,0 0-1,1 0 1,-1 0 0,1 0 0,-1 0-1,0 0 1,1-1 0,-1 1 0,0 0-1,1 0 1,-1 1 0,1-1 0,-1 0-1,0 0 1,1 0 0,-1 0 0,1 0 0,-1 0-1,0 0 1,1 1 0,-1-1 0,0 0-1,1 0 1,-1 0 0,0 1 0,1-1-1,-1 0 1,0 1 0,3 2 50,-1 1 0,-1-1-1,1 1 1,-1 0 0,1-1 0,-1 1 0,1 4 0,1 2-135,8 27-145,-1-5-1837,9 48-1,-14-45-298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24445,'13'4'248,"6"-1"-72,17 5 192,-2-6-976,-3-1-728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5 223 9226,'-4'-2'6372,"4"-2"-4519,10-14-2284,-7 14 967,97-131 1895,-96 130-2238,1-1 0,0 1 1,0 0-1,1 1 0,7-6 0,14-13 732,-33 22-262,6 1-654,-1 1-1,1-1 0,0 0 0,-1 1 0,1 0 0,-1-1 1,1 1-1,0-1 0,0 1 0,-1-1 0,1 1 0,0 0 1,0-1-1,0 1 0,0 0 0,0-1 0,-1 1 0,1-1 1,0 1-1,1 0 0,-1-1 0,0 1 0,0 0 0,0-1 1,0 1-1,0 0 0,1-1 0,-1 1 0,0-1 0,1 2 1,13 40-862,2-1 1,40 73 0,-38-89-679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44 13787,'9'-5'5001,"26"0"-3745,9 0-648,10-1-159,3 1-81,-13-1-320,9-1-360,-12 2-1361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 82 10986,'-35'-60'4219,"34"58"-4077,0 1 1,1 0-1,-1 0 1,0-1 0,0 1-1,1 0 1,-1 0 0,0 0-1,0 0 1,-1 0-1,1 0 1,0 0 0,0 0-1,0 1 1,-1-1 0,1 0-1,0 1 1,0-1 0,-1 1-1,1-1 1,-1 1-1,1 0 1,0-1 0,-1 1-1,1 0 1,-1 0 0,1 0-1,-1 0 1,1 0-1,-1 0 1,1 1 0,0-1-1,-3 1 1,-1 2 16,1-1-1,-1 1 1,1 0-1,0 0 1,0 1-1,0-1 1,-4 5 0,0 0 57,-5 3-44,7-5-88,-1-1 0,1 2-1,-1-1 1,2 0 0,-1 1-1,-7 12 1,12-17-81,0 0-1,1 0 1,-1 0-1,0 0 1,1 0-1,0 0 1,-1 0-1,1 1 1,0-1-1,0 0 1,0 0-1,0 0 1,1 0-1,-1 1 1,1-1-1,-1 0 1,1 0-1,0 0 1,-1 0-1,1 0 0,0 0 1,0 0-1,1-1 1,-1 1-1,0 0 1,1 0-1,-1-1 1,1 1-1,-1-1 1,1 1-1,0-1 1,2 2-1,2 1-80,0 0 0,1 0-1,-1 0 1,1-1-1,0 0 1,0 0-1,0-1 1,0 0-1,1 0 1,-1-1-1,0 0 1,1 0-1,-1 0 1,1-1-1,-1 0 1,1-1-1,13-2 1,10-4-1135,0-1 0,58-24 1,-45 16-363,-22 8 838,0 2 1,45-8-1,-54 13 1452,-1 0-1,1 0 0,0 1 1,0 1-1,-1 0 0,1 1 0,13 4 1,-25-6-651,0 0 0,0 0 0,0 0 0,0 0 0,0 1 1,0-1-1,0 0 0,0 1 0,0-1 0,-1 1 0,1-1 0,0 1 0,0 0 1,0-1-1,-1 1 0,1 0 0,0-1 0,-1 1 0,1 0 0,-1 0 0,1 0 1,-1-1-1,1 1 0,-1 0 0,1 0 0,-1 0 0,0 0 0,1 0 0,-1 0 1,0 0-1,0 0 0,0 0 0,0 0 0,0 0 0,0 0 0,0 0 0,0 0 1,0 0-1,-1 0 0,1 0 0,0 0 0,0 0 0,-1 0 0,1-1 0,-1 1 1,0 1-1,-1 1 81,0 0-1,0 0 1,0 0 0,0 0 0,-1-1-1,1 1 1,-1-1 0,1 0-1,-1 1 1,0-1 0,0 0 0,-6 2-1,4-2-25,0-1 0,0 0 0,0 0 0,-1 0 0,1-1 0,0 0 0,-1 0 0,1 0 0,0 0 0,-1-1 0,1 0 0,0 0 0,0 0 0,-1-1-1,1 0 1,0 0 0,1 0 0,-1-1 0,-4-2 0,6 3-110,1 1 0,-1-1 0,1 1 0,0-1 0,0 0 0,0 0 1,0 0-1,0 0 0,0 0 0,1-1 0,-1 1 0,1 0 0,0-1 0,-1 1 0,1-1 0,0 0 0,0 1 0,1-1 0,-1 0 0,0 0 0,1 1 0,0-1 1,0 0-1,0 0 0,0 0 0,0 1 0,0-1 0,1 0 0,-1 0 0,1 1 0,0-1 0,0 0 0,0 1 0,0-1 0,0 1 0,4-5 0,-4 4-84,0 1-1,1 0 0,0 0 0,-1 0 0,1 1 0,0-1 0,0 0 0,0 1 0,0-1 1,0 1-1,1 0 0,-1-1 0,0 1 0,1 0 0,-1 0 0,1 1 0,-1-1 0,4 0 1,0 0-236,-1 1 0,1 0 0,-1 0 0,1 0 0,0 1 0,-1 0 0,9 2 1,20 9-1586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0 150 8074,'50'31'9649,"-50"-32"-9520,0 1 1,0 0 0,0 0-1,0-1 1037,0 0-1036,-1-19 1482,-1-2-980,2-84 2094,0 105-2664,0 0 0,0 0 0,0 1 1,0-1-1,0 0 0,-1 0 0,1 0 1,0 0-1,-1 0 0,1 0 0,0 1 1,-1-1-1,1 0 0,-1 0 0,1 1 1,-1-1-1,0 0 0,1 1 0,-2-2 1,-6-11 1083,34 21-964,-5-1-120,0 0-1,0 2 0,21 12 1,-36-18-59,0 0 0,-1 0 1,0 1-1,0 0 1,0 0-1,0 0 1,0 0-1,-1 1 0,0 0 1,0 0-1,0 0 1,0 0-1,-1 0 0,0 1 1,0 0-1,-1-1 1,3 10-1,-4-12 8,-1-1 0,0 1 0,-1 0 0,1-1 0,0 1 0,-1 0 0,0-1 0,1 1 0,-1-1 0,0 1 0,0-1 0,-1 0 0,1 1-1,0-1 1,-1 0 0,1 0 0,-1 0 0,0 0 0,0 0 0,0 0 0,0-1 0,0 1 0,0 0 0,-4 1 0,-5 4 89,0-1 0,0 0 1,-21 7-1,20-9-98,1-1 0,-1 0 0,-13 1 0,20-3-168,1-1 1,-1 1-1,1-1 0,-1 0 1,1-1-1,-1 1 0,1-1 0,0 0 1,-1 0-1,1 0 0,-5-2 1,2-5-1760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 11562,'50'-39'4713,"-53"57"-2936,-2-2-481,2-3 56,3-1-319,6 2-137,12-1-528,0-9-120,10-3-160,-1-1-144,6-6-408,4 4-304,-7-6-681,-3-2-287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17:30:03.3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81 12219,'-64'-80'4625,"92"83"-3369,3-3-72,0-3-264,-2 5-280,4-2-440,1 4-248,-10 6-840,-1-5-840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28DF-802C-EACB-DFAD-C60B00AD0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4B881-FE7D-6ED7-6C52-04B5D607A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96B22-3B25-C2E7-3ACA-4588766C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68969-1F47-16D9-3CE0-408AEFED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50ED6-ABD4-9582-F186-FF4338F2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FB62-707F-57DE-A578-EDC0204A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B5545-E174-6D43-56EA-6ECA37E7C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6D4BE-0ACA-5A7A-1056-DAB61EF9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C6123-BDF7-5B2E-1E6E-1ECF117B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33C13-A332-6059-3FC1-812FF2805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2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20862-4F34-96BF-E362-895F2DE9E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AD082-F5D5-3E8B-316B-2D5ECE618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F4ACD-3FD4-72A4-830D-573BE049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BDEB8-A06A-F90A-48E6-DA71D9CFF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88406-844A-893E-8765-C2BAD348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0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0ABF-91DA-F746-C102-4022D05E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0A05B-8544-DBBF-51D4-2EB3A38BE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F28EF-750A-8326-1E5C-C0594EF7E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E55D1-2A45-8FF3-4AE4-DE8BA277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D4CDC-2057-DEAA-ED42-BA849D13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0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7159-E3A4-489A-C4A9-52AE0497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14C55-7A3D-9341-DD63-02435047F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C4C5-7370-264F-DF76-46A8F221A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928CE-8B05-BB4D-BADE-0C319D6A6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BB42E-B0A8-DAE4-9A3D-0B46341C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1F05C-0E6E-E09C-F2B2-B22056A2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7A28B-22D2-C774-B094-C704FD089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2959-8D83-5525-61B7-A4D623E93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B69D-D247-6F09-FD9E-61579418A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7DF53-2E99-65F4-5366-65CC24EF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362AB-2E6F-D409-C32A-5D9AD322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64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33B5-4ABA-D723-1917-6719F34E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FE68F-8455-C7CC-D827-88DB09E86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F9492-60D7-7160-0264-7FA18E26C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01421-01DF-7E18-CBAC-DD0A1CE75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A1AED-4964-E8FA-BE26-715E2BC70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352E85-871B-8619-821F-509FCC25F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D700B2-9634-8B53-C45A-F07BB8C5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B8FC3-5A47-618B-6DF0-36F17381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78ED-439E-69A0-BED4-64329F2C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37AE5-811C-F94A-E176-3D4F8CFC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A18BC-15F0-695C-B790-412033B3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3D2F9-FFCF-A30A-9793-BF21FE92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1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236F5B-6400-E1A8-65C9-8BA7F535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41D40-6433-4FAC-7821-2A8A3589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F229B-34C5-B676-E254-A9D9359B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994E-F763-90B4-9A43-CE167238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9AC9-0CF9-B809-7921-B808B244F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81F47-2797-F6CF-8C5B-D39622D3F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C01AD-17F3-D86B-4389-A1C8C2A5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D3992-6C0F-9E55-0765-C16DCE79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AAECC-3380-0E73-B81E-44AE3621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6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0C8D-8CC5-F29A-1846-90C4D49B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55DFB-D71C-B63A-3CA7-42EDE39E0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DA9A8-7722-F211-CE40-698026944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72F81-775A-D9ED-7B66-BFBD5833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7DB48-ACC1-D8D3-EA6F-C3F4F68D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CFB9A-1D8B-8356-63BD-729A5B17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52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D960E-84F5-C133-64DF-E6D650D5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8D7A3-7CA7-DD16-0A8A-0AB70158F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B4899-7820-5D4D-E798-EF29B4143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2B80F-A0FB-42CA-BE8A-1BEE2FBE65E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34ECD-0E94-5249-C5AB-B487E82A2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7602E-B610-EED0-AD4F-F3B77D484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17361-E5B6-4D19-ADCF-4BE19B8CA22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6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366" Type="http://schemas.openxmlformats.org/officeDocument/2006/relationships/image" Target="../media/image183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image" Target="../media/image218.png"/><Relationship Id="rId268" Type="http://schemas.openxmlformats.org/officeDocument/2006/relationships/customXml" Target="../ink/ink134.xml"/><Relationship Id="rId475" Type="http://schemas.openxmlformats.org/officeDocument/2006/relationships/image" Target="../media/image239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377" Type="http://schemas.openxmlformats.org/officeDocument/2006/relationships/customXml" Target="../ink/ink188.xml"/><Relationship Id="rId500" Type="http://schemas.openxmlformats.org/officeDocument/2006/relationships/image" Target="../media/image183.tmp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402" Type="http://schemas.openxmlformats.org/officeDocument/2006/relationships/image" Target="../media/image201.png"/><Relationship Id="rId279" Type="http://schemas.openxmlformats.org/officeDocument/2006/relationships/image" Target="../media/image139.png"/><Relationship Id="rId444" Type="http://schemas.openxmlformats.org/officeDocument/2006/relationships/customXml" Target="../ink/ink220.xml"/><Relationship Id="rId486" Type="http://schemas.openxmlformats.org/officeDocument/2006/relationships/customXml" Target="../ink/ink241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image" Target="../media/image194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customXml" Target="../ink/ink206.xml"/><Relationship Id="rId248" Type="http://schemas.openxmlformats.org/officeDocument/2006/relationships/customXml" Target="../ink/ink124.xml"/><Relationship Id="rId455" Type="http://schemas.openxmlformats.org/officeDocument/2006/relationships/image" Target="../media/image229.png"/><Relationship Id="rId497" Type="http://schemas.openxmlformats.org/officeDocument/2006/relationships/image" Target="../media/image250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customXml" Target="../ink/ink199.xml"/><Relationship Id="rId259" Type="http://schemas.openxmlformats.org/officeDocument/2006/relationships/image" Target="../media/image129.png"/><Relationship Id="rId424" Type="http://schemas.openxmlformats.org/officeDocument/2006/relationships/customXml" Target="../ink/ink210.xml"/><Relationship Id="rId466" Type="http://schemas.openxmlformats.org/officeDocument/2006/relationships/customXml" Target="../ink/ink231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image" Target="../media/image184.png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19.png"/><Relationship Id="rId477" Type="http://schemas.openxmlformats.org/officeDocument/2006/relationships/image" Target="../media/image240.png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502" Type="http://schemas.openxmlformats.org/officeDocument/2006/relationships/image" Target="../media/image253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customXml" Target="../ink/ink189.xml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image" Target="../media/image195.png"/><Relationship Id="rId404" Type="http://schemas.openxmlformats.org/officeDocument/2006/relationships/image" Target="../media/image202.png"/><Relationship Id="rId446" Type="http://schemas.openxmlformats.org/officeDocument/2006/relationships/customXml" Target="../ink/ink221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88" Type="http://schemas.openxmlformats.org/officeDocument/2006/relationships/customXml" Target="../ink/ink242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customXml" Target="../ink/ink207.xml"/><Relationship Id="rId457" Type="http://schemas.openxmlformats.org/officeDocument/2006/relationships/image" Target="../media/image230.png"/><Relationship Id="rId261" Type="http://schemas.openxmlformats.org/officeDocument/2006/relationships/image" Target="../media/image130.png"/><Relationship Id="rId499" Type="http://schemas.openxmlformats.org/officeDocument/2006/relationships/image" Target="../media/image25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image" Target="../media/image185.png"/><Relationship Id="rId426" Type="http://schemas.openxmlformats.org/officeDocument/2006/relationships/customXml" Target="../ink/ink211.xml"/><Relationship Id="rId230" Type="http://schemas.openxmlformats.org/officeDocument/2006/relationships/customXml" Target="../ink/ink115.xml"/><Relationship Id="rId468" Type="http://schemas.openxmlformats.org/officeDocument/2006/relationships/customXml" Target="../ink/ink23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customXml" Target="../ink/ink190.xml"/><Relationship Id="rId241" Type="http://schemas.openxmlformats.org/officeDocument/2006/relationships/image" Target="../media/image120.png"/><Relationship Id="rId437" Type="http://schemas.openxmlformats.org/officeDocument/2006/relationships/image" Target="../media/image220.png"/><Relationship Id="rId479" Type="http://schemas.openxmlformats.org/officeDocument/2006/relationships/image" Target="../media/image241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490" Type="http://schemas.openxmlformats.org/officeDocument/2006/relationships/customXml" Target="../ink/ink243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image" Target="../media/image203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image" Target="../media/image196.png"/><Relationship Id="rId448" Type="http://schemas.openxmlformats.org/officeDocument/2006/relationships/customXml" Target="../ink/ink222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417" Type="http://schemas.openxmlformats.org/officeDocument/2006/relationships/customXml" Target="../ink/ink208.xml"/><Relationship Id="rId459" Type="http://schemas.openxmlformats.org/officeDocument/2006/relationships/image" Target="../media/image231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470" Type="http://schemas.openxmlformats.org/officeDocument/2006/relationships/customXml" Target="../ink/ink233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165" Type="http://schemas.openxmlformats.org/officeDocument/2006/relationships/image" Target="../media/image82.png"/><Relationship Id="rId372" Type="http://schemas.openxmlformats.org/officeDocument/2006/relationships/image" Target="../media/image186.png"/><Relationship Id="rId428" Type="http://schemas.openxmlformats.org/officeDocument/2006/relationships/customXml" Target="../ink/ink212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42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customXml" Target="../ink/ink191.xml"/><Relationship Id="rId439" Type="http://schemas.openxmlformats.org/officeDocument/2006/relationships/image" Target="../media/image221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customXml" Target="../ink/ink223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492" Type="http://schemas.openxmlformats.org/officeDocument/2006/relationships/customXml" Target="../ink/ink244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image" Target="../media/image197.png"/><Relationship Id="rId408" Type="http://schemas.openxmlformats.org/officeDocument/2006/relationships/image" Target="../media/image204.png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32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customXml" Target="../ink/ink209.xml"/><Relationship Id="rId223" Type="http://schemas.openxmlformats.org/officeDocument/2006/relationships/image" Target="../media/image111.png"/><Relationship Id="rId430" Type="http://schemas.openxmlformats.org/officeDocument/2006/relationships/customXml" Target="../ink/ink213.xml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customXml" Target="../ink/ink234.xml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image" Target="../media/image187.png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38.xml"/><Relationship Id="rId441" Type="http://schemas.openxmlformats.org/officeDocument/2006/relationships/image" Target="../media/image222.png"/><Relationship Id="rId483" Type="http://schemas.openxmlformats.org/officeDocument/2006/relationships/image" Target="../media/image243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43" Type="http://schemas.openxmlformats.org/officeDocument/2006/relationships/image" Target="../media/image171.png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customXml" Target="../ink/ink192.xml"/><Relationship Id="rId245" Type="http://schemas.openxmlformats.org/officeDocument/2006/relationships/image" Target="../media/image122.png"/><Relationship Id="rId287" Type="http://schemas.openxmlformats.org/officeDocument/2006/relationships/image" Target="../media/image143.png"/><Relationship Id="rId410" Type="http://schemas.openxmlformats.org/officeDocument/2006/relationships/image" Target="../media/image205.png"/><Relationship Id="rId452" Type="http://schemas.openxmlformats.org/officeDocument/2006/relationships/customXml" Target="../ink/ink224.xml"/><Relationship Id="rId494" Type="http://schemas.openxmlformats.org/officeDocument/2006/relationships/customXml" Target="../ink/ink245.xml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image" Target="../media/image198.png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.tmp"/><Relationship Id="rId463" Type="http://schemas.openxmlformats.org/officeDocument/2006/relationships/image" Target="../media/image233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182.xml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customXml" Target="../ink/ink214.xml"/><Relationship Id="rId474" Type="http://schemas.openxmlformats.org/officeDocument/2006/relationships/customXml" Target="../ink/ink235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image" Target="../media/image177.png"/><Relationship Id="rId376" Type="http://schemas.openxmlformats.org/officeDocument/2006/relationships/image" Target="../media/image188.png"/><Relationship Id="rId397" Type="http://schemas.openxmlformats.org/officeDocument/2006/relationships/customXml" Target="../ink/ink198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401" Type="http://schemas.openxmlformats.org/officeDocument/2006/relationships/customXml" Target="../ink/ink200.xml"/><Relationship Id="rId422" Type="http://schemas.openxmlformats.org/officeDocument/2006/relationships/image" Target="../media/image3.tmp"/><Relationship Id="rId443" Type="http://schemas.openxmlformats.org/officeDocument/2006/relationships/image" Target="../media/image223.png"/><Relationship Id="rId464" Type="http://schemas.openxmlformats.org/officeDocument/2006/relationships/customXml" Target="../ink/ink230.xml"/><Relationship Id="rId303" Type="http://schemas.openxmlformats.org/officeDocument/2006/relationships/image" Target="../media/image151.png"/><Relationship Id="rId485" Type="http://schemas.openxmlformats.org/officeDocument/2006/relationships/image" Target="../media/image244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customXml" Target="../ink/ink193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image" Target="../media/image206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5.xml"/><Relationship Id="rId496" Type="http://schemas.openxmlformats.org/officeDocument/2006/relationships/customXml" Target="../ink/ink24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image" Target="../media/image199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182.png"/><Relationship Id="rId258" Type="http://schemas.openxmlformats.org/officeDocument/2006/relationships/customXml" Target="../ink/ink129.xml"/><Relationship Id="rId465" Type="http://schemas.openxmlformats.org/officeDocument/2006/relationships/image" Target="../media/image234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customXml" Target="../ink/ink183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5.xml"/><Relationship Id="rId476" Type="http://schemas.openxmlformats.org/officeDocument/2006/relationships/customXml" Target="../ink/ink236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customXml" Target="../ink/ink24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image" Target="../media/image189.png"/><Relationship Id="rId403" Type="http://schemas.openxmlformats.org/officeDocument/2006/relationships/customXml" Target="../ink/ink201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4.png"/><Relationship Id="rId487" Type="http://schemas.openxmlformats.org/officeDocument/2006/relationships/image" Target="../media/image245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customXml" Target="../ink/ink194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image" Target="../media/image207.png"/><Relationship Id="rId456" Type="http://schemas.openxmlformats.org/officeDocument/2006/relationships/customXml" Target="../ink/ink226.xml"/><Relationship Id="rId498" Type="http://schemas.openxmlformats.org/officeDocument/2006/relationships/customXml" Target="../ink/ink247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4.png"/><Relationship Id="rId467" Type="http://schemas.openxmlformats.org/officeDocument/2006/relationships/image" Target="../media/image235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customXml" Target="../ink/ink184.xml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image" Target="../media/image190.png"/><Relationship Id="rId436" Type="http://schemas.openxmlformats.org/officeDocument/2006/relationships/customXml" Target="../ink/ink216.xml"/><Relationship Id="rId240" Type="http://schemas.openxmlformats.org/officeDocument/2006/relationships/customXml" Target="../ink/ink120.xml"/><Relationship Id="rId478" Type="http://schemas.openxmlformats.org/officeDocument/2006/relationships/customXml" Target="../ink/ink23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customXml" Target="../ink/ink195.xml"/><Relationship Id="rId405" Type="http://schemas.openxmlformats.org/officeDocument/2006/relationships/customXml" Target="../ink/ink202.xml"/><Relationship Id="rId447" Type="http://schemas.openxmlformats.org/officeDocument/2006/relationships/image" Target="../media/image225.png"/><Relationship Id="rId251" Type="http://schemas.openxmlformats.org/officeDocument/2006/relationships/image" Target="../media/image125.png"/><Relationship Id="rId489" Type="http://schemas.openxmlformats.org/officeDocument/2006/relationships/image" Target="../media/image246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image" Target="../media/image208.png"/><Relationship Id="rId220" Type="http://schemas.openxmlformats.org/officeDocument/2006/relationships/customXml" Target="../ink/ink110.xml"/><Relationship Id="rId458" Type="http://schemas.openxmlformats.org/officeDocument/2006/relationships/customXml" Target="../ink/ink227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5.xml"/><Relationship Id="rId427" Type="http://schemas.openxmlformats.org/officeDocument/2006/relationships/image" Target="../media/image215.png"/><Relationship Id="rId469" Type="http://schemas.openxmlformats.org/officeDocument/2006/relationships/image" Target="../media/image236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customXml" Target="../ink/ink238.xml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image" Target="../media/image191.png"/><Relationship Id="rId438" Type="http://schemas.openxmlformats.org/officeDocument/2006/relationships/customXml" Target="../ink/ink217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47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customXml" Target="../ink/ink196.xml"/><Relationship Id="rId407" Type="http://schemas.openxmlformats.org/officeDocument/2006/relationships/customXml" Target="../ink/ink203.xml"/><Relationship Id="rId449" Type="http://schemas.openxmlformats.org/officeDocument/2006/relationships/image" Target="../media/image226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28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image" Target="../media/image209.png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7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customXml" Target="../ink/ink186.xml"/><Relationship Id="rId429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18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customXml" Target="../ink/ink239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image" Target="../media/image192.png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7.png"/><Relationship Id="rId493" Type="http://schemas.openxmlformats.org/officeDocument/2006/relationships/image" Target="../media/image248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customXml" Target="../ink/ink197.xml"/><Relationship Id="rId409" Type="http://schemas.openxmlformats.org/officeDocument/2006/relationships/customXml" Target="../ink/ink204.xml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image" Target="../media/image210.png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29.xml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image" Target="../media/image1.tmp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7.png"/><Relationship Id="rId473" Type="http://schemas.openxmlformats.org/officeDocument/2006/relationships/image" Target="../media/image238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72" Type="http://schemas.openxmlformats.org/officeDocument/2006/relationships/customXml" Target="../ink/ink36.xml"/><Relationship Id="rId375" Type="http://schemas.openxmlformats.org/officeDocument/2006/relationships/customXml" Target="../ink/ink187.xml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image" Target="../media/image200.png"/><Relationship Id="rId442" Type="http://schemas.openxmlformats.org/officeDocument/2006/relationships/customXml" Target="../ink/ink219.xml"/><Relationship Id="rId484" Type="http://schemas.openxmlformats.org/officeDocument/2006/relationships/customXml" Target="../ink/ink240.xml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image" Target="../media/image193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customXml" Target="../ink/ink205.xml"/><Relationship Id="rId453" Type="http://schemas.openxmlformats.org/officeDocument/2006/relationships/image" Target="../media/image228.png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image" Target="../media/image24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customXml" Target="../ink/ink395.xml"/><Relationship Id="rId3" Type="http://schemas.openxmlformats.org/officeDocument/2006/relationships/image" Target="../media/image199.tmp"/><Relationship Id="rId7" Type="http://schemas.openxmlformats.org/officeDocument/2006/relationships/customXml" Target="../ink/ink392.xml"/><Relationship Id="rId12" Type="http://schemas.openxmlformats.org/officeDocument/2006/relationships/image" Target="../media/image296.png"/><Relationship Id="rId2" Type="http://schemas.openxmlformats.org/officeDocument/2006/relationships/image" Target="../media/image19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customXml" Target="../ink/ink394.xml"/><Relationship Id="rId5" Type="http://schemas.openxmlformats.org/officeDocument/2006/relationships/customXml" Target="../ink/ink391.xml"/><Relationship Id="rId15" Type="http://schemas.openxmlformats.org/officeDocument/2006/relationships/comments" Target="../comments/comment5.xml"/><Relationship Id="rId10" Type="http://schemas.openxmlformats.org/officeDocument/2006/relationships/image" Target="../media/image258.png"/><Relationship Id="rId4" Type="http://schemas.openxmlformats.org/officeDocument/2006/relationships/image" Target="../media/image200.tmp"/><Relationship Id="rId9" Type="http://schemas.openxmlformats.org/officeDocument/2006/relationships/customXml" Target="../ink/ink393.xml"/><Relationship Id="rId14" Type="http://schemas.openxmlformats.org/officeDocument/2006/relationships/image" Target="../media/image2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customXml" Target="../ink/ink400.xml"/><Relationship Id="rId18" Type="http://schemas.openxmlformats.org/officeDocument/2006/relationships/image" Target="../media/image1560.png"/><Relationship Id="rId3" Type="http://schemas.openxmlformats.org/officeDocument/2006/relationships/image" Target="../media/image202.tmp"/><Relationship Id="rId21" Type="http://schemas.openxmlformats.org/officeDocument/2006/relationships/customXml" Target="../ink/ink404.xml"/><Relationship Id="rId7" Type="http://schemas.openxmlformats.org/officeDocument/2006/relationships/customXml" Target="../ink/ink397.xml"/><Relationship Id="rId12" Type="http://schemas.openxmlformats.org/officeDocument/2006/relationships/image" Target="../media/image1530.png"/><Relationship Id="rId17" Type="http://schemas.openxmlformats.org/officeDocument/2006/relationships/customXml" Target="../ink/ink402.xml"/><Relationship Id="rId25" Type="http://schemas.openxmlformats.org/officeDocument/2006/relationships/comments" Target="../comments/comment6.xml"/><Relationship Id="rId2" Type="http://schemas.openxmlformats.org/officeDocument/2006/relationships/image" Target="../media/image201.tmp"/><Relationship Id="rId16" Type="http://schemas.openxmlformats.org/officeDocument/2006/relationships/image" Target="../media/image1550.png"/><Relationship Id="rId20" Type="http://schemas.openxmlformats.org/officeDocument/2006/relationships/image" Target="../media/image15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customXml" Target="../ink/ink399.xml"/><Relationship Id="rId24" Type="http://schemas.openxmlformats.org/officeDocument/2006/relationships/image" Target="../media/image1590.png"/><Relationship Id="rId5" Type="http://schemas.openxmlformats.org/officeDocument/2006/relationships/customXml" Target="../ink/ink396.xml"/><Relationship Id="rId15" Type="http://schemas.openxmlformats.org/officeDocument/2006/relationships/customXml" Target="../ink/ink401.xml"/><Relationship Id="rId23" Type="http://schemas.openxmlformats.org/officeDocument/2006/relationships/customXml" Target="../ink/ink405.xml"/><Relationship Id="rId10" Type="http://schemas.openxmlformats.org/officeDocument/2006/relationships/image" Target="../media/image510.png"/><Relationship Id="rId19" Type="http://schemas.openxmlformats.org/officeDocument/2006/relationships/customXml" Target="../ink/ink403.xml"/><Relationship Id="rId4" Type="http://schemas.openxmlformats.org/officeDocument/2006/relationships/image" Target="../media/image203.tmp"/><Relationship Id="rId9" Type="http://schemas.openxmlformats.org/officeDocument/2006/relationships/customXml" Target="../ink/ink398.xml"/><Relationship Id="rId14" Type="http://schemas.openxmlformats.org/officeDocument/2006/relationships/image" Target="../media/image1540.png"/><Relationship Id="rId22" Type="http://schemas.openxmlformats.org/officeDocument/2006/relationships/image" Target="../media/image15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8.xml"/><Relationship Id="rId13" Type="http://schemas.openxmlformats.org/officeDocument/2006/relationships/image" Target="../media/image308.png"/><Relationship Id="rId18" Type="http://schemas.openxmlformats.org/officeDocument/2006/relationships/comments" Target="../comments/comment7.xml"/><Relationship Id="rId3" Type="http://schemas.openxmlformats.org/officeDocument/2006/relationships/image" Target="../media/image206.tmp"/><Relationship Id="rId7" Type="http://schemas.openxmlformats.org/officeDocument/2006/relationships/image" Target="../media/image305.png"/><Relationship Id="rId12" Type="http://schemas.openxmlformats.org/officeDocument/2006/relationships/customXml" Target="../ink/ink410.xml"/><Relationship Id="rId17" Type="http://schemas.openxmlformats.org/officeDocument/2006/relationships/image" Target="../media/image310.png"/><Relationship Id="rId2" Type="http://schemas.openxmlformats.org/officeDocument/2006/relationships/image" Target="../media/image205.tmp"/><Relationship Id="rId16" Type="http://schemas.openxmlformats.org/officeDocument/2006/relationships/customXml" Target="../ink/ink4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7.xml"/><Relationship Id="rId11" Type="http://schemas.openxmlformats.org/officeDocument/2006/relationships/image" Target="../media/image307.png"/><Relationship Id="rId5" Type="http://schemas.openxmlformats.org/officeDocument/2006/relationships/image" Target="../media/image304.png"/><Relationship Id="rId15" Type="http://schemas.openxmlformats.org/officeDocument/2006/relationships/image" Target="../media/image309.png"/><Relationship Id="rId10" Type="http://schemas.openxmlformats.org/officeDocument/2006/relationships/customXml" Target="../ink/ink409.xml"/><Relationship Id="rId4" Type="http://schemas.openxmlformats.org/officeDocument/2006/relationships/customXml" Target="../ink/ink406.xml"/><Relationship Id="rId9" Type="http://schemas.openxmlformats.org/officeDocument/2006/relationships/image" Target="../media/image306.png"/><Relationship Id="rId14" Type="http://schemas.openxmlformats.org/officeDocument/2006/relationships/customXml" Target="../ink/ink41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8.xml"/><Relationship Id="rId18" Type="http://schemas.openxmlformats.org/officeDocument/2006/relationships/image" Target="../media/image1710.png"/><Relationship Id="rId26" Type="http://schemas.openxmlformats.org/officeDocument/2006/relationships/image" Target="../media/image1750.png"/><Relationship Id="rId39" Type="http://schemas.openxmlformats.org/officeDocument/2006/relationships/customXml" Target="../ink/ink431.xml"/><Relationship Id="rId21" Type="http://schemas.openxmlformats.org/officeDocument/2006/relationships/customXml" Target="../ink/ink422.xml"/><Relationship Id="rId34" Type="http://schemas.openxmlformats.org/officeDocument/2006/relationships/image" Target="../media/image1790.png"/><Relationship Id="rId42" Type="http://schemas.openxmlformats.org/officeDocument/2006/relationships/image" Target="../media/image1830.png"/><Relationship Id="rId47" Type="http://schemas.openxmlformats.org/officeDocument/2006/relationships/customXml" Target="../ink/ink435.xml"/><Relationship Id="rId50" Type="http://schemas.openxmlformats.org/officeDocument/2006/relationships/image" Target="../media/image1870.png"/><Relationship Id="rId7" Type="http://schemas.openxmlformats.org/officeDocument/2006/relationships/customXml" Target="../ink/ink415.xml"/><Relationship Id="rId2" Type="http://schemas.openxmlformats.org/officeDocument/2006/relationships/image" Target="../media/image207.tmp"/><Relationship Id="rId16" Type="http://schemas.openxmlformats.org/officeDocument/2006/relationships/image" Target="../media/image1700.png"/><Relationship Id="rId29" Type="http://schemas.openxmlformats.org/officeDocument/2006/relationships/customXml" Target="../ink/ink426.xml"/><Relationship Id="rId11" Type="http://schemas.openxmlformats.org/officeDocument/2006/relationships/customXml" Target="../ink/ink417.xml"/><Relationship Id="rId24" Type="http://schemas.openxmlformats.org/officeDocument/2006/relationships/image" Target="../media/image1740.png"/><Relationship Id="rId32" Type="http://schemas.openxmlformats.org/officeDocument/2006/relationships/image" Target="../media/image1780.png"/><Relationship Id="rId37" Type="http://schemas.openxmlformats.org/officeDocument/2006/relationships/customXml" Target="../ink/ink430.xml"/><Relationship Id="rId40" Type="http://schemas.openxmlformats.org/officeDocument/2006/relationships/image" Target="../media/image1820.png"/><Relationship Id="rId45" Type="http://schemas.openxmlformats.org/officeDocument/2006/relationships/customXml" Target="../ink/ink434.xml"/><Relationship Id="rId5" Type="http://schemas.openxmlformats.org/officeDocument/2006/relationships/customXml" Target="../ink/ink414.xml"/><Relationship Id="rId15" Type="http://schemas.openxmlformats.org/officeDocument/2006/relationships/customXml" Target="../ink/ink419.xml"/><Relationship Id="rId23" Type="http://schemas.openxmlformats.org/officeDocument/2006/relationships/customXml" Target="../ink/ink423.xml"/><Relationship Id="rId28" Type="http://schemas.openxmlformats.org/officeDocument/2006/relationships/image" Target="../media/image1760.png"/><Relationship Id="rId36" Type="http://schemas.openxmlformats.org/officeDocument/2006/relationships/image" Target="../media/image1800.png"/><Relationship Id="rId49" Type="http://schemas.openxmlformats.org/officeDocument/2006/relationships/customXml" Target="../ink/ink436.xml"/><Relationship Id="rId10" Type="http://schemas.openxmlformats.org/officeDocument/2006/relationships/image" Target="../media/image1670.png"/><Relationship Id="rId19" Type="http://schemas.openxmlformats.org/officeDocument/2006/relationships/customXml" Target="../ink/ink421.xml"/><Relationship Id="rId31" Type="http://schemas.openxmlformats.org/officeDocument/2006/relationships/customXml" Target="../ink/ink427.xml"/><Relationship Id="rId44" Type="http://schemas.openxmlformats.org/officeDocument/2006/relationships/image" Target="../media/image1840.png"/><Relationship Id="rId52" Type="http://schemas.openxmlformats.org/officeDocument/2006/relationships/comments" Target="../comments/comment8.xml"/><Relationship Id="rId4" Type="http://schemas.openxmlformats.org/officeDocument/2006/relationships/image" Target="../media/image1640.png"/><Relationship Id="rId9" Type="http://schemas.openxmlformats.org/officeDocument/2006/relationships/customXml" Target="../ink/ink416.xml"/><Relationship Id="rId14" Type="http://schemas.openxmlformats.org/officeDocument/2006/relationships/image" Target="../media/image1690.png"/><Relationship Id="rId22" Type="http://schemas.openxmlformats.org/officeDocument/2006/relationships/image" Target="../media/image1730.png"/><Relationship Id="rId27" Type="http://schemas.openxmlformats.org/officeDocument/2006/relationships/customXml" Target="../ink/ink425.xml"/><Relationship Id="rId30" Type="http://schemas.openxmlformats.org/officeDocument/2006/relationships/image" Target="../media/image1770.png"/><Relationship Id="rId35" Type="http://schemas.openxmlformats.org/officeDocument/2006/relationships/customXml" Target="../ink/ink429.xml"/><Relationship Id="rId43" Type="http://schemas.openxmlformats.org/officeDocument/2006/relationships/customXml" Target="../ink/ink433.xml"/><Relationship Id="rId48" Type="http://schemas.openxmlformats.org/officeDocument/2006/relationships/image" Target="../media/image1860.png"/><Relationship Id="rId8" Type="http://schemas.openxmlformats.org/officeDocument/2006/relationships/image" Target="../media/image1660.png"/><Relationship Id="rId51" Type="http://schemas.openxmlformats.org/officeDocument/2006/relationships/image" Target="../media/image208.tmp"/><Relationship Id="rId3" Type="http://schemas.openxmlformats.org/officeDocument/2006/relationships/customXml" Target="../ink/ink413.xml"/><Relationship Id="rId12" Type="http://schemas.openxmlformats.org/officeDocument/2006/relationships/image" Target="../media/image1680.png"/><Relationship Id="rId17" Type="http://schemas.openxmlformats.org/officeDocument/2006/relationships/customXml" Target="../ink/ink420.xml"/><Relationship Id="rId25" Type="http://schemas.openxmlformats.org/officeDocument/2006/relationships/customXml" Target="../ink/ink424.xml"/><Relationship Id="rId33" Type="http://schemas.openxmlformats.org/officeDocument/2006/relationships/customXml" Target="../ink/ink428.xml"/><Relationship Id="rId38" Type="http://schemas.openxmlformats.org/officeDocument/2006/relationships/image" Target="../media/image1810.png"/><Relationship Id="rId46" Type="http://schemas.openxmlformats.org/officeDocument/2006/relationships/image" Target="../media/image1850.png"/><Relationship Id="rId20" Type="http://schemas.openxmlformats.org/officeDocument/2006/relationships/image" Target="../media/image1720.png"/><Relationship Id="rId41" Type="http://schemas.openxmlformats.org/officeDocument/2006/relationships/customXml" Target="../ink/ink4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tmp"/><Relationship Id="rId2" Type="http://schemas.openxmlformats.org/officeDocument/2006/relationships/image" Target="../media/image209.tmp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9.xml"/><Relationship Id="rId4" Type="http://schemas.openxmlformats.org/officeDocument/2006/relationships/image" Target="../media/image211.tmp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70.png"/><Relationship Id="rId21" Type="http://schemas.openxmlformats.org/officeDocument/2006/relationships/customXml" Target="../ink/ink446.xml"/><Relationship Id="rId42" Type="http://schemas.openxmlformats.org/officeDocument/2006/relationships/image" Target="../media/image1620.png"/><Relationship Id="rId47" Type="http://schemas.openxmlformats.org/officeDocument/2006/relationships/customXml" Target="../ink/ink459.xml"/><Relationship Id="rId63" Type="http://schemas.openxmlformats.org/officeDocument/2006/relationships/customXml" Target="../ink/ink467.xml"/><Relationship Id="rId68" Type="http://schemas.openxmlformats.org/officeDocument/2006/relationships/image" Target="../media/image1990.png"/><Relationship Id="rId84" Type="http://schemas.openxmlformats.org/officeDocument/2006/relationships/image" Target="../media/image2070.png"/><Relationship Id="rId89" Type="http://schemas.openxmlformats.org/officeDocument/2006/relationships/customXml" Target="../ink/ink480.xml"/><Relationship Id="rId16" Type="http://schemas.openxmlformats.org/officeDocument/2006/relationships/image" Target="../media/image1230.png"/><Relationship Id="rId107" Type="http://schemas.openxmlformats.org/officeDocument/2006/relationships/customXml" Target="../ink/ink489.xml"/><Relationship Id="rId11" Type="http://schemas.openxmlformats.org/officeDocument/2006/relationships/customXml" Target="../ink/ink441.xml"/><Relationship Id="rId32" Type="http://schemas.openxmlformats.org/officeDocument/2006/relationships/image" Target="../media/image1500.png"/><Relationship Id="rId37" Type="http://schemas.openxmlformats.org/officeDocument/2006/relationships/customXml" Target="../ink/ink454.xml"/><Relationship Id="rId53" Type="http://schemas.openxmlformats.org/officeDocument/2006/relationships/customXml" Target="../ink/ink462.xml"/><Relationship Id="rId58" Type="http://schemas.openxmlformats.org/officeDocument/2006/relationships/image" Target="../media/image1940.png"/><Relationship Id="rId74" Type="http://schemas.openxmlformats.org/officeDocument/2006/relationships/image" Target="../media/image2020.png"/><Relationship Id="rId79" Type="http://schemas.openxmlformats.org/officeDocument/2006/relationships/customXml" Target="../ink/ink475.xml"/><Relationship Id="rId102" Type="http://schemas.openxmlformats.org/officeDocument/2006/relationships/image" Target="../media/image2160.png"/><Relationship Id="rId5" Type="http://schemas.openxmlformats.org/officeDocument/2006/relationships/customXml" Target="../ink/ink438.xml"/><Relationship Id="rId90" Type="http://schemas.openxmlformats.org/officeDocument/2006/relationships/image" Target="../media/image2100.png"/><Relationship Id="rId95" Type="http://schemas.openxmlformats.org/officeDocument/2006/relationships/customXml" Target="../ink/ink483.xml"/><Relationship Id="rId22" Type="http://schemas.openxmlformats.org/officeDocument/2006/relationships/image" Target="../media/image1400.png"/><Relationship Id="rId27" Type="http://schemas.openxmlformats.org/officeDocument/2006/relationships/customXml" Target="../ink/ink449.xml"/><Relationship Id="rId43" Type="http://schemas.openxmlformats.org/officeDocument/2006/relationships/customXml" Target="../ink/ink457.xml"/><Relationship Id="rId48" Type="http://schemas.openxmlformats.org/officeDocument/2006/relationships/image" Target="../media/image1890.png"/><Relationship Id="rId64" Type="http://schemas.openxmlformats.org/officeDocument/2006/relationships/image" Target="../media/image1970.png"/><Relationship Id="rId69" Type="http://schemas.openxmlformats.org/officeDocument/2006/relationships/customXml" Target="../ink/ink470.xml"/><Relationship Id="rId80" Type="http://schemas.openxmlformats.org/officeDocument/2006/relationships/image" Target="../media/image2050.png"/><Relationship Id="rId85" Type="http://schemas.openxmlformats.org/officeDocument/2006/relationships/customXml" Target="../ink/ink478.xml"/><Relationship Id="rId12" Type="http://schemas.openxmlformats.org/officeDocument/2006/relationships/image" Target="../media/image1210.png"/><Relationship Id="rId17" Type="http://schemas.openxmlformats.org/officeDocument/2006/relationships/customXml" Target="../ink/ink444.xml"/><Relationship Id="rId33" Type="http://schemas.openxmlformats.org/officeDocument/2006/relationships/customXml" Target="../ink/ink452.xml"/><Relationship Id="rId38" Type="http://schemas.openxmlformats.org/officeDocument/2006/relationships/image" Target="../media/image1600.png"/><Relationship Id="rId59" Type="http://schemas.openxmlformats.org/officeDocument/2006/relationships/customXml" Target="../ink/ink465.xml"/><Relationship Id="rId103" Type="http://schemas.openxmlformats.org/officeDocument/2006/relationships/customXml" Target="../ink/ink487.xml"/><Relationship Id="rId108" Type="http://schemas.openxmlformats.org/officeDocument/2006/relationships/image" Target="../media/image2190.png"/><Relationship Id="rId54" Type="http://schemas.openxmlformats.org/officeDocument/2006/relationships/image" Target="../media/image1920.png"/><Relationship Id="rId70" Type="http://schemas.openxmlformats.org/officeDocument/2006/relationships/image" Target="../media/image2000.png"/><Relationship Id="rId75" Type="http://schemas.openxmlformats.org/officeDocument/2006/relationships/customXml" Target="../ink/ink473.xml"/><Relationship Id="rId91" Type="http://schemas.openxmlformats.org/officeDocument/2006/relationships/customXml" Target="../ink/ink481.xml"/><Relationship Id="rId96" Type="http://schemas.openxmlformats.org/officeDocument/2006/relationships/image" Target="../media/image2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0.png"/><Relationship Id="rId15" Type="http://schemas.openxmlformats.org/officeDocument/2006/relationships/customXml" Target="../ink/ink443.xml"/><Relationship Id="rId23" Type="http://schemas.openxmlformats.org/officeDocument/2006/relationships/customXml" Target="../ink/ink447.xml"/><Relationship Id="rId28" Type="http://schemas.openxmlformats.org/officeDocument/2006/relationships/image" Target="../media/image1480.png"/><Relationship Id="rId36" Type="http://schemas.openxmlformats.org/officeDocument/2006/relationships/image" Target="../media/image1520.png"/><Relationship Id="rId49" Type="http://schemas.openxmlformats.org/officeDocument/2006/relationships/customXml" Target="../ink/ink460.xml"/><Relationship Id="rId57" Type="http://schemas.openxmlformats.org/officeDocument/2006/relationships/customXml" Target="../ink/ink464.xml"/><Relationship Id="rId106" Type="http://schemas.openxmlformats.org/officeDocument/2006/relationships/image" Target="../media/image2180.png"/><Relationship Id="rId10" Type="http://schemas.openxmlformats.org/officeDocument/2006/relationships/image" Target="../media/image1170.png"/><Relationship Id="rId31" Type="http://schemas.openxmlformats.org/officeDocument/2006/relationships/customXml" Target="../ink/ink451.xml"/><Relationship Id="rId44" Type="http://schemas.openxmlformats.org/officeDocument/2006/relationships/image" Target="../media/image1630.png"/><Relationship Id="rId52" Type="http://schemas.openxmlformats.org/officeDocument/2006/relationships/image" Target="../media/image1911.png"/><Relationship Id="rId60" Type="http://schemas.openxmlformats.org/officeDocument/2006/relationships/image" Target="../media/image1950.png"/><Relationship Id="rId65" Type="http://schemas.openxmlformats.org/officeDocument/2006/relationships/customXml" Target="../ink/ink468.xml"/><Relationship Id="rId73" Type="http://schemas.openxmlformats.org/officeDocument/2006/relationships/customXml" Target="../ink/ink472.xml"/><Relationship Id="rId78" Type="http://schemas.openxmlformats.org/officeDocument/2006/relationships/image" Target="../media/image2040.png"/><Relationship Id="rId81" Type="http://schemas.openxmlformats.org/officeDocument/2006/relationships/customXml" Target="../ink/ink476.xml"/><Relationship Id="rId86" Type="http://schemas.openxmlformats.org/officeDocument/2006/relationships/image" Target="../media/image2080.png"/><Relationship Id="rId94" Type="http://schemas.openxmlformats.org/officeDocument/2006/relationships/image" Target="../media/image2120.png"/><Relationship Id="rId99" Type="http://schemas.openxmlformats.org/officeDocument/2006/relationships/customXml" Target="../ink/ink485.xml"/><Relationship Id="rId101" Type="http://schemas.openxmlformats.org/officeDocument/2006/relationships/customXml" Target="../ink/ink486.xml"/><Relationship Id="rId4" Type="http://schemas.openxmlformats.org/officeDocument/2006/relationships/image" Target="../media/image1140.png"/><Relationship Id="rId9" Type="http://schemas.openxmlformats.org/officeDocument/2006/relationships/customXml" Target="../ink/ink440.xml"/><Relationship Id="rId13" Type="http://schemas.openxmlformats.org/officeDocument/2006/relationships/customXml" Target="../ink/ink442.xml"/><Relationship Id="rId18" Type="http://schemas.openxmlformats.org/officeDocument/2006/relationships/image" Target="../media/image1380.png"/><Relationship Id="rId39" Type="http://schemas.openxmlformats.org/officeDocument/2006/relationships/customXml" Target="../ink/ink455.xml"/><Relationship Id="rId109" Type="http://schemas.openxmlformats.org/officeDocument/2006/relationships/customXml" Target="../ink/ink490.xml"/><Relationship Id="rId34" Type="http://schemas.openxmlformats.org/officeDocument/2006/relationships/image" Target="../media/image1510.png"/><Relationship Id="rId50" Type="http://schemas.openxmlformats.org/officeDocument/2006/relationships/image" Target="../media/image1900.png"/><Relationship Id="rId55" Type="http://schemas.openxmlformats.org/officeDocument/2006/relationships/customXml" Target="../ink/ink463.xml"/><Relationship Id="rId76" Type="http://schemas.openxmlformats.org/officeDocument/2006/relationships/image" Target="../media/image2030.png"/><Relationship Id="rId97" Type="http://schemas.openxmlformats.org/officeDocument/2006/relationships/customXml" Target="../ink/ink484.xml"/><Relationship Id="rId104" Type="http://schemas.openxmlformats.org/officeDocument/2006/relationships/image" Target="../media/image2170.png"/><Relationship Id="rId7" Type="http://schemas.openxmlformats.org/officeDocument/2006/relationships/customXml" Target="../ink/ink439.xml"/><Relationship Id="rId71" Type="http://schemas.openxmlformats.org/officeDocument/2006/relationships/customXml" Target="../ink/ink471.xml"/><Relationship Id="rId92" Type="http://schemas.openxmlformats.org/officeDocument/2006/relationships/image" Target="../media/image2111.png"/><Relationship Id="rId2" Type="http://schemas.openxmlformats.org/officeDocument/2006/relationships/image" Target="../media/image212.tmp"/><Relationship Id="rId29" Type="http://schemas.openxmlformats.org/officeDocument/2006/relationships/customXml" Target="../ink/ink450.xml"/><Relationship Id="rId24" Type="http://schemas.openxmlformats.org/officeDocument/2006/relationships/image" Target="../media/image1460.png"/><Relationship Id="rId40" Type="http://schemas.openxmlformats.org/officeDocument/2006/relationships/image" Target="../media/image1610.png"/><Relationship Id="rId45" Type="http://schemas.openxmlformats.org/officeDocument/2006/relationships/customXml" Target="../ink/ink458.xml"/><Relationship Id="rId66" Type="http://schemas.openxmlformats.org/officeDocument/2006/relationships/image" Target="../media/image1980.png"/><Relationship Id="rId87" Type="http://schemas.openxmlformats.org/officeDocument/2006/relationships/customXml" Target="../ink/ink479.xml"/><Relationship Id="rId110" Type="http://schemas.openxmlformats.org/officeDocument/2006/relationships/image" Target="../media/image2200.png"/><Relationship Id="rId61" Type="http://schemas.openxmlformats.org/officeDocument/2006/relationships/customXml" Target="../ink/ink466.xml"/><Relationship Id="rId82" Type="http://schemas.openxmlformats.org/officeDocument/2006/relationships/image" Target="../media/image2060.png"/><Relationship Id="rId19" Type="http://schemas.openxmlformats.org/officeDocument/2006/relationships/customXml" Target="../ink/ink445.xml"/><Relationship Id="rId14" Type="http://schemas.openxmlformats.org/officeDocument/2006/relationships/image" Target="../media/image1220.png"/><Relationship Id="rId30" Type="http://schemas.openxmlformats.org/officeDocument/2006/relationships/image" Target="../media/image1490.png"/><Relationship Id="rId35" Type="http://schemas.openxmlformats.org/officeDocument/2006/relationships/customXml" Target="../ink/ink453.xml"/><Relationship Id="rId56" Type="http://schemas.openxmlformats.org/officeDocument/2006/relationships/image" Target="../media/image1930.png"/><Relationship Id="rId77" Type="http://schemas.openxmlformats.org/officeDocument/2006/relationships/customXml" Target="../ink/ink474.xml"/><Relationship Id="rId100" Type="http://schemas.openxmlformats.org/officeDocument/2006/relationships/image" Target="../media/image2150.png"/><Relationship Id="rId105" Type="http://schemas.openxmlformats.org/officeDocument/2006/relationships/customXml" Target="../ink/ink488.xml"/><Relationship Id="rId8" Type="http://schemas.openxmlformats.org/officeDocument/2006/relationships/image" Target="../media/image1160.png"/><Relationship Id="rId51" Type="http://schemas.openxmlformats.org/officeDocument/2006/relationships/customXml" Target="../ink/ink461.xml"/><Relationship Id="rId72" Type="http://schemas.openxmlformats.org/officeDocument/2006/relationships/image" Target="../media/image2011.png"/><Relationship Id="rId93" Type="http://schemas.openxmlformats.org/officeDocument/2006/relationships/customXml" Target="../ink/ink482.xml"/><Relationship Id="rId98" Type="http://schemas.openxmlformats.org/officeDocument/2006/relationships/image" Target="../media/image2140.png"/><Relationship Id="rId3" Type="http://schemas.openxmlformats.org/officeDocument/2006/relationships/customXml" Target="../ink/ink437.xml"/><Relationship Id="rId25" Type="http://schemas.openxmlformats.org/officeDocument/2006/relationships/customXml" Target="../ink/ink448.xml"/><Relationship Id="rId46" Type="http://schemas.openxmlformats.org/officeDocument/2006/relationships/image" Target="../media/image1880.png"/><Relationship Id="rId67" Type="http://schemas.openxmlformats.org/officeDocument/2006/relationships/customXml" Target="../ink/ink469.xml"/><Relationship Id="rId20" Type="http://schemas.openxmlformats.org/officeDocument/2006/relationships/image" Target="../media/image1390.png"/><Relationship Id="rId41" Type="http://schemas.openxmlformats.org/officeDocument/2006/relationships/customXml" Target="../ink/ink456.xml"/><Relationship Id="rId62" Type="http://schemas.openxmlformats.org/officeDocument/2006/relationships/image" Target="../media/image1960.png"/><Relationship Id="rId83" Type="http://schemas.openxmlformats.org/officeDocument/2006/relationships/customXml" Target="../ink/ink477.xml"/><Relationship Id="rId88" Type="http://schemas.openxmlformats.org/officeDocument/2006/relationships/image" Target="../media/image209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03.xml"/><Relationship Id="rId117" Type="http://schemas.openxmlformats.org/officeDocument/2006/relationships/image" Target="../media/image342.png"/><Relationship Id="rId21" Type="http://schemas.openxmlformats.org/officeDocument/2006/relationships/image" Target="../media/image2300.png"/><Relationship Id="rId42" Type="http://schemas.openxmlformats.org/officeDocument/2006/relationships/customXml" Target="../ink/ink511.xml"/><Relationship Id="rId47" Type="http://schemas.openxmlformats.org/officeDocument/2006/relationships/image" Target="../media/image2430.png"/><Relationship Id="rId63" Type="http://schemas.openxmlformats.org/officeDocument/2006/relationships/image" Target="../media/image2510.png"/><Relationship Id="rId68" Type="http://schemas.openxmlformats.org/officeDocument/2006/relationships/image" Target="../media/image213.tmp"/><Relationship Id="rId84" Type="http://schemas.openxmlformats.org/officeDocument/2006/relationships/customXml" Target="../ink/ink531.xml"/><Relationship Id="rId89" Type="http://schemas.openxmlformats.org/officeDocument/2006/relationships/image" Target="../media/image328.png"/><Relationship Id="rId112" Type="http://schemas.openxmlformats.org/officeDocument/2006/relationships/customXml" Target="../ink/ink545.xml"/><Relationship Id="rId16" Type="http://schemas.openxmlformats.org/officeDocument/2006/relationships/customXml" Target="../ink/ink498.xml"/><Relationship Id="rId107" Type="http://schemas.openxmlformats.org/officeDocument/2006/relationships/image" Target="../media/image337.png"/><Relationship Id="rId11" Type="http://schemas.openxmlformats.org/officeDocument/2006/relationships/image" Target="../media/image2250.png"/><Relationship Id="rId32" Type="http://schemas.openxmlformats.org/officeDocument/2006/relationships/customXml" Target="../ink/ink506.xml"/><Relationship Id="rId37" Type="http://schemas.openxmlformats.org/officeDocument/2006/relationships/image" Target="../media/image2380.png"/><Relationship Id="rId53" Type="http://schemas.openxmlformats.org/officeDocument/2006/relationships/image" Target="../media/image2460.png"/><Relationship Id="rId58" Type="http://schemas.openxmlformats.org/officeDocument/2006/relationships/customXml" Target="../ink/ink519.xml"/><Relationship Id="rId74" Type="http://schemas.openxmlformats.org/officeDocument/2006/relationships/customXml" Target="../ink/ink526.xml"/><Relationship Id="rId79" Type="http://schemas.openxmlformats.org/officeDocument/2006/relationships/image" Target="../media/image323.png"/><Relationship Id="rId102" Type="http://schemas.openxmlformats.org/officeDocument/2006/relationships/customXml" Target="../ink/ink540.xml"/><Relationship Id="rId123" Type="http://schemas.openxmlformats.org/officeDocument/2006/relationships/image" Target="../media/image345.png"/><Relationship Id="rId128" Type="http://schemas.openxmlformats.org/officeDocument/2006/relationships/comments" Target="../comments/comment10.xml"/><Relationship Id="rId5" Type="http://schemas.openxmlformats.org/officeDocument/2006/relationships/image" Target="../media/image2220.png"/><Relationship Id="rId90" Type="http://schemas.openxmlformats.org/officeDocument/2006/relationships/customXml" Target="../ink/ink534.xml"/><Relationship Id="rId95" Type="http://schemas.openxmlformats.org/officeDocument/2006/relationships/image" Target="../media/image331.png"/><Relationship Id="rId22" Type="http://schemas.openxmlformats.org/officeDocument/2006/relationships/customXml" Target="../ink/ink501.xml"/><Relationship Id="rId27" Type="http://schemas.openxmlformats.org/officeDocument/2006/relationships/image" Target="../media/image2330.png"/><Relationship Id="rId43" Type="http://schemas.openxmlformats.org/officeDocument/2006/relationships/image" Target="../media/image2411.png"/><Relationship Id="rId48" Type="http://schemas.openxmlformats.org/officeDocument/2006/relationships/customXml" Target="../ink/ink514.xml"/><Relationship Id="rId64" Type="http://schemas.openxmlformats.org/officeDocument/2006/relationships/customXml" Target="../ink/ink522.xml"/><Relationship Id="rId69" Type="http://schemas.openxmlformats.org/officeDocument/2006/relationships/image" Target="../media/image214.tmp"/><Relationship Id="rId113" Type="http://schemas.openxmlformats.org/officeDocument/2006/relationships/image" Target="../media/image340.png"/><Relationship Id="rId118" Type="http://schemas.openxmlformats.org/officeDocument/2006/relationships/customXml" Target="../ink/ink548.xml"/><Relationship Id="rId80" Type="http://schemas.openxmlformats.org/officeDocument/2006/relationships/customXml" Target="../ink/ink529.xml"/><Relationship Id="rId85" Type="http://schemas.openxmlformats.org/officeDocument/2006/relationships/image" Target="../media/image326.png"/><Relationship Id="rId12" Type="http://schemas.openxmlformats.org/officeDocument/2006/relationships/customXml" Target="../ink/ink496.xml"/><Relationship Id="rId17" Type="http://schemas.openxmlformats.org/officeDocument/2006/relationships/image" Target="../media/image2280.png"/><Relationship Id="rId33" Type="http://schemas.openxmlformats.org/officeDocument/2006/relationships/image" Target="../media/image2360.png"/><Relationship Id="rId38" Type="http://schemas.openxmlformats.org/officeDocument/2006/relationships/customXml" Target="../ink/ink509.xml"/><Relationship Id="rId59" Type="http://schemas.openxmlformats.org/officeDocument/2006/relationships/image" Target="../media/image2490.png"/><Relationship Id="rId103" Type="http://schemas.openxmlformats.org/officeDocument/2006/relationships/image" Target="../media/image335.png"/><Relationship Id="rId108" Type="http://schemas.openxmlformats.org/officeDocument/2006/relationships/customXml" Target="../ink/ink543.xml"/><Relationship Id="rId124" Type="http://schemas.openxmlformats.org/officeDocument/2006/relationships/customXml" Target="../ink/ink551.xml"/><Relationship Id="rId54" Type="http://schemas.openxmlformats.org/officeDocument/2006/relationships/customXml" Target="../ink/ink517.xml"/><Relationship Id="rId70" Type="http://schemas.openxmlformats.org/officeDocument/2006/relationships/customXml" Target="../ink/ink524.xml"/><Relationship Id="rId75" Type="http://schemas.openxmlformats.org/officeDocument/2006/relationships/image" Target="../media/image321.png"/><Relationship Id="rId91" Type="http://schemas.openxmlformats.org/officeDocument/2006/relationships/image" Target="../media/image329.png"/><Relationship Id="rId96" Type="http://schemas.openxmlformats.org/officeDocument/2006/relationships/customXml" Target="../ink/ink5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3.xml"/><Relationship Id="rId23" Type="http://schemas.openxmlformats.org/officeDocument/2006/relationships/image" Target="../media/image2310.png"/><Relationship Id="rId28" Type="http://schemas.openxmlformats.org/officeDocument/2006/relationships/customXml" Target="../ink/ink504.xml"/><Relationship Id="rId49" Type="http://schemas.openxmlformats.org/officeDocument/2006/relationships/image" Target="../media/image2440.png"/><Relationship Id="rId114" Type="http://schemas.openxmlformats.org/officeDocument/2006/relationships/customXml" Target="../ink/ink546.xml"/><Relationship Id="rId119" Type="http://schemas.openxmlformats.org/officeDocument/2006/relationships/image" Target="../media/image343.png"/><Relationship Id="rId44" Type="http://schemas.openxmlformats.org/officeDocument/2006/relationships/customXml" Target="../ink/ink512.xml"/><Relationship Id="rId60" Type="http://schemas.openxmlformats.org/officeDocument/2006/relationships/customXml" Target="../ink/ink520.xml"/><Relationship Id="rId65" Type="http://schemas.openxmlformats.org/officeDocument/2006/relationships/image" Target="../media/image2520.png"/><Relationship Id="rId81" Type="http://schemas.openxmlformats.org/officeDocument/2006/relationships/image" Target="../media/image324.png"/><Relationship Id="rId86" Type="http://schemas.openxmlformats.org/officeDocument/2006/relationships/customXml" Target="../ink/ink532.xml"/><Relationship Id="rId13" Type="http://schemas.openxmlformats.org/officeDocument/2006/relationships/image" Target="../media/image2260.png"/><Relationship Id="rId18" Type="http://schemas.openxmlformats.org/officeDocument/2006/relationships/customXml" Target="../ink/ink499.xml"/><Relationship Id="rId39" Type="http://schemas.openxmlformats.org/officeDocument/2006/relationships/image" Target="../media/image2390.png"/><Relationship Id="rId109" Type="http://schemas.openxmlformats.org/officeDocument/2006/relationships/image" Target="../media/image338.png"/><Relationship Id="rId34" Type="http://schemas.openxmlformats.org/officeDocument/2006/relationships/customXml" Target="../ink/ink507.xml"/><Relationship Id="rId50" Type="http://schemas.openxmlformats.org/officeDocument/2006/relationships/customXml" Target="../ink/ink515.xml"/><Relationship Id="rId55" Type="http://schemas.openxmlformats.org/officeDocument/2006/relationships/image" Target="../media/image2470.png"/><Relationship Id="rId76" Type="http://schemas.openxmlformats.org/officeDocument/2006/relationships/customXml" Target="../ink/ink527.xml"/><Relationship Id="rId97" Type="http://schemas.openxmlformats.org/officeDocument/2006/relationships/image" Target="../media/image332.png"/><Relationship Id="rId104" Type="http://schemas.openxmlformats.org/officeDocument/2006/relationships/customXml" Target="../ink/ink541.xml"/><Relationship Id="rId120" Type="http://schemas.openxmlformats.org/officeDocument/2006/relationships/customXml" Target="../ink/ink549.xml"/><Relationship Id="rId125" Type="http://schemas.openxmlformats.org/officeDocument/2006/relationships/image" Target="../media/image346.png"/><Relationship Id="rId7" Type="http://schemas.openxmlformats.org/officeDocument/2006/relationships/image" Target="../media/image2230.png"/><Relationship Id="rId71" Type="http://schemas.openxmlformats.org/officeDocument/2006/relationships/image" Target="../media/image319.png"/><Relationship Id="rId92" Type="http://schemas.openxmlformats.org/officeDocument/2006/relationships/customXml" Target="../ink/ink535.xml"/><Relationship Id="rId2" Type="http://schemas.openxmlformats.org/officeDocument/2006/relationships/customXml" Target="../ink/ink491.xml"/><Relationship Id="rId29" Type="http://schemas.openxmlformats.org/officeDocument/2006/relationships/image" Target="../media/image2340.png"/><Relationship Id="rId24" Type="http://schemas.openxmlformats.org/officeDocument/2006/relationships/customXml" Target="../ink/ink502.xml"/><Relationship Id="rId40" Type="http://schemas.openxmlformats.org/officeDocument/2006/relationships/customXml" Target="../ink/ink510.xml"/><Relationship Id="rId45" Type="http://schemas.openxmlformats.org/officeDocument/2006/relationships/image" Target="../media/image2420.png"/><Relationship Id="rId66" Type="http://schemas.openxmlformats.org/officeDocument/2006/relationships/customXml" Target="../ink/ink523.xml"/><Relationship Id="rId87" Type="http://schemas.openxmlformats.org/officeDocument/2006/relationships/image" Target="../media/image327.png"/><Relationship Id="rId110" Type="http://schemas.openxmlformats.org/officeDocument/2006/relationships/customXml" Target="../ink/ink544.xml"/><Relationship Id="rId115" Type="http://schemas.openxmlformats.org/officeDocument/2006/relationships/image" Target="../media/image341.png"/><Relationship Id="rId61" Type="http://schemas.openxmlformats.org/officeDocument/2006/relationships/image" Target="../media/image2500.png"/><Relationship Id="rId82" Type="http://schemas.openxmlformats.org/officeDocument/2006/relationships/customXml" Target="../ink/ink530.xml"/><Relationship Id="rId19" Type="http://schemas.openxmlformats.org/officeDocument/2006/relationships/image" Target="../media/image2290.png"/><Relationship Id="rId14" Type="http://schemas.openxmlformats.org/officeDocument/2006/relationships/customXml" Target="../ink/ink497.xml"/><Relationship Id="rId30" Type="http://schemas.openxmlformats.org/officeDocument/2006/relationships/customXml" Target="../ink/ink505.xml"/><Relationship Id="rId35" Type="http://schemas.openxmlformats.org/officeDocument/2006/relationships/image" Target="../media/image2370.png"/><Relationship Id="rId56" Type="http://schemas.openxmlformats.org/officeDocument/2006/relationships/customXml" Target="../ink/ink518.xml"/><Relationship Id="rId77" Type="http://schemas.openxmlformats.org/officeDocument/2006/relationships/image" Target="../media/image322.png"/><Relationship Id="rId100" Type="http://schemas.openxmlformats.org/officeDocument/2006/relationships/customXml" Target="../ink/ink539.xml"/><Relationship Id="rId105" Type="http://schemas.openxmlformats.org/officeDocument/2006/relationships/image" Target="../media/image336.png"/><Relationship Id="rId126" Type="http://schemas.openxmlformats.org/officeDocument/2006/relationships/customXml" Target="../ink/ink552.xml"/><Relationship Id="rId8" Type="http://schemas.openxmlformats.org/officeDocument/2006/relationships/customXml" Target="../ink/ink494.xml"/><Relationship Id="rId51" Type="http://schemas.openxmlformats.org/officeDocument/2006/relationships/image" Target="../media/image2450.png"/><Relationship Id="rId72" Type="http://schemas.openxmlformats.org/officeDocument/2006/relationships/customXml" Target="../ink/ink525.xml"/><Relationship Id="rId93" Type="http://schemas.openxmlformats.org/officeDocument/2006/relationships/image" Target="../media/image330.png"/><Relationship Id="rId98" Type="http://schemas.openxmlformats.org/officeDocument/2006/relationships/customXml" Target="../ink/ink538.xml"/><Relationship Id="rId121" Type="http://schemas.openxmlformats.org/officeDocument/2006/relationships/image" Target="../media/image344.png"/><Relationship Id="rId3" Type="http://schemas.openxmlformats.org/officeDocument/2006/relationships/image" Target="../media/image2211.png"/><Relationship Id="rId25" Type="http://schemas.openxmlformats.org/officeDocument/2006/relationships/image" Target="../media/image2320.png"/><Relationship Id="rId46" Type="http://schemas.openxmlformats.org/officeDocument/2006/relationships/customXml" Target="../ink/ink513.xml"/><Relationship Id="rId67" Type="http://schemas.openxmlformats.org/officeDocument/2006/relationships/image" Target="../media/image2530.png"/><Relationship Id="rId116" Type="http://schemas.openxmlformats.org/officeDocument/2006/relationships/customXml" Target="../ink/ink547.xml"/><Relationship Id="rId20" Type="http://schemas.openxmlformats.org/officeDocument/2006/relationships/customXml" Target="../ink/ink500.xml"/><Relationship Id="rId41" Type="http://schemas.openxmlformats.org/officeDocument/2006/relationships/image" Target="../media/image2400.png"/><Relationship Id="rId62" Type="http://schemas.openxmlformats.org/officeDocument/2006/relationships/customXml" Target="../ink/ink521.xml"/><Relationship Id="rId83" Type="http://schemas.openxmlformats.org/officeDocument/2006/relationships/image" Target="../media/image325.png"/><Relationship Id="rId88" Type="http://schemas.openxmlformats.org/officeDocument/2006/relationships/customXml" Target="../ink/ink533.xml"/><Relationship Id="rId111" Type="http://schemas.openxmlformats.org/officeDocument/2006/relationships/image" Target="../media/image339.png"/><Relationship Id="rId15" Type="http://schemas.openxmlformats.org/officeDocument/2006/relationships/image" Target="../media/image2270.png"/><Relationship Id="rId36" Type="http://schemas.openxmlformats.org/officeDocument/2006/relationships/customXml" Target="../ink/ink508.xml"/><Relationship Id="rId57" Type="http://schemas.openxmlformats.org/officeDocument/2006/relationships/image" Target="../media/image2480.png"/><Relationship Id="rId106" Type="http://schemas.openxmlformats.org/officeDocument/2006/relationships/customXml" Target="../ink/ink542.xml"/><Relationship Id="rId127" Type="http://schemas.openxmlformats.org/officeDocument/2006/relationships/image" Target="../media/image347.png"/><Relationship Id="rId10" Type="http://schemas.openxmlformats.org/officeDocument/2006/relationships/customXml" Target="../ink/ink495.xml"/><Relationship Id="rId31" Type="http://schemas.openxmlformats.org/officeDocument/2006/relationships/image" Target="../media/image2350.png"/><Relationship Id="rId52" Type="http://schemas.openxmlformats.org/officeDocument/2006/relationships/customXml" Target="../ink/ink516.xml"/><Relationship Id="rId73" Type="http://schemas.openxmlformats.org/officeDocument/2006/relationships/image" Target="../media/image320.png"/><Relationship Id="rId78" Type="http://schemas.openxmlformats.org/officeDocument/2006/relationships/customXml" Target="../ink/ink528.xml"/><Relationship Id="rId94" Type="http://schemas.openxmlformats.org/officeDocument/2006/relationships/customXml" Target="../ink/ink536.xml"/><Relationship Id="rId99" Type="http://schemas.openxmlformats.org/officeDocument/2006/relationships/image" Target="../media/image333.png"/><Relationship Id="rId101" Type="http://schemas.openxmlformats.org/officeDocument/2006/relationships/image" Target="../media/image334.png"/><Relationship Id="rId122" Type="http://schemas.openxmlformats.org/officeDocument/2006/relationships/customXml" Target="../ink/ink550.xml"/><Relationship Id="rId4" Type="http://schemas.openxmlformats.org/officeDocument/2006/relationships/customXml" Target="../ink/ink492.xml"/><Relationship Id="rId9" Type="http://schemas.openxmlformats.org/officeDocument/2006/relationships/image" Target="../media/image2240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4.png"/><Relationship Id="rId299" Type="http://schemas.openxmlformats.org/officeDocument/2006/relationships/image" Target="../media/image408.png"/><Relationship Id="rId21" Type="http://schemas.openxmlformats.org/officeDocument/2006/relationships/image" Target="../media/image2660.png"/><Relationship Id="rId63" Type="http://schemas.openxmlformats.org/officeDocument/2006/relationships/image" Target="../media/image2870.png"/><Relationship Id="rId159" Type="http://schemas.openxmlformats.org/officeDocument/2006/relationships/image" Target="../media/image3350.png"/><Relationship Id="rId324" Type="http://schemas.openxmlformats.org/officeDocument/2006/relationships/customXml" Target="../ink/ink713.xml"/><Relationship Id="rId170" Type="http://schemas.openxmlformats.org/officeDocument/2006/relationships/customXml" Target="../ink/ink636.xml"/><Relationship Id="rId226" Type="http://schemas.openxmlformats.org/officeDocument/2006/relationships/customXml" Target="../ink/ink664.xml"/><Relationship Id="rId268" Type="http://schemas.openxmlformats.org/officeDocument/2006/relationships/customXml" Target="../ink/ink685.xml"/><Relationship Id="rId32" Type="http://schemas.openxmlformats.org/officeDocument/2006/relationships/customXml" Target="../ink/ink567.xml"/><Relationship Id="rId74" Type="http://schemas.openxmlformats.org/officeDocument/2006/relationships/customXml" Target="../ink/ink588.xml"/><Relationship Id="rId128" Type="http://schemas.openxmlformats.org/officeDocument/2006/relationships/customXml" Target="../ink/ink615.xml"/><Relationship Id="rId335" Type="http://schemas.openxmlformats.org/officeDocument/2006/relationships/image" Target="../media/image429.png"/><Relationship Id="rId5" Type="http://schemas.openxmlformats.org/officeDocument/2006/relationships/image" Target="../media/image2580.png"/><Relationship Id="rId181" Type="http://schemas.openxmlformats.org/officeDocument/2006/relationships/image" Target="../media/image3460.png"/><Relationship Id="rId237" Type="http://schemas.openxmlformats.org/officeDocument/2006/relationships/image" Target="../media/image374.png"/><Relationship Id="rId279" Type="http://schemas.openxmlformats.org/officeDocument/2006/relationships/image" Target="../media/image395.png"/><Relationship Id="rId43" Type="http://schemas.openxmlformats.org/officeDocument/2006/relationships/image" Target="../media/image2770.png"/><Relationship Id="rId139" Type="http://schemas.openxmlformats.org/officeDocument/2006/relationships/image" Target="../media/image3250.png"/><Relationship Id="rId290" Type="http://schemas.openxmlformats.org/officeDocument/2006/relationships/customXml" Target="../ink/ink696.xml"/><Relationship Id="rId304" Type="http://schemas.openxmlformats.org/officeDocument/2006/relationships/customXml" Target="../ink/ink703.xml"/><Relationship Id="rId346" Type="http://schemas.openxmlformats.org/officeDocument/2006/relationships/customXml" Target="../ink/ink724.xml"/><Relationship Id="rId85" Type="http://schemas.openxmlformats.org/officeDocument/2006/relationships/image" Target="../media/image298.png"/><Relationship Id="rId150" Type="http://schemas.openxmlformats.org/officeDocument/2006/relationships/customXml" Target="../ink/ink626.xml"/><Relationship Id="rId192" Type="http://schemas.openxmlformats.org/officeDocument/2006/relationships/customXml" Target="../ink/ink647.xml"/><Relationship Id="rId206" Type="http://schemas.openxmlformats.org/officeDocument/2006/relationships/customXml" Target="../ink/ink654.xml"/><Relationship Id="rId248" Type="http://schemas.openxmlformats.org/officeDocument/2006/relationships/customXml" Target="../ink/ink675.xml"/><Relationship Id="rId12" Type="http://schemas.openxmlformats.org/officeDocument/2006/relationships/customXml" Target="../ink/ink557.xml"/><Relationship Id="rId108" Type="http://schemas.openxmlformats.org/officeDocument/2006/relationships/customXml" Target="../ink/ink605.xml"/><Relationship Id="rId315" Type="http://schemas.openxmlformats.org/officeDocument/2006/relationships/image" Target="../media/image418.png"/><Relationship Id="rId54" Type="http://schemas.openxmlformats.org/officeDocument/2006/relationships/customXml" Target="../ink/ink578.xml"/><Relationship Id="rId96" Type="http://schemas.openxmlformats.org/officeDocument/2006/relationships/customXml" Target="../ink/ink599.xml"/><Relationship Id="rId161" Type="http://schemas.openxmlformats.org/officeDocument/2006/relationships/image" Target="../media/image3360.png"/><Relationship Id="rId217" Type="http://schemas.openxmlformats.org/officeDocument/2006/relationships/image" Target="../media/image364.png"/><Relationship Id="rId259" Type="http://schemas.openxmlformats.org/officeDocument/2006/relationships/image" Target="../media/image385.png"/><Relationship Id="rId23" Type="http://schemas.openxmlformats.org/officeDocument/2006/relationships/image" Target="../media/image2670.png"/><Relationship Id="rId119" Type="http://schemas.openxmlformats.org/officeDocument/2006/relationships/image" Target="../media/image315.png"/><Relationship Id="rId270" Type="http://schemas.openxmlformats.org/officeDocument/2006/relationships/customXml" Target="../ink/ink686.xml"/><Relationship Id="rId326" Type="http://schemas.openxmlformats.org/officeDocument/2006/relationships/customXml" Target="../ink/ink714.xml"/><Relationship Id="rId65" Type="http://schemas.openxmlformats.org/officeDocument/2006/relationships/image" Target="../media/image2880.png"/><Relationship Id="rId130" Type="http://schemas.openxmlformats.org/officeDocument/2006/relationships/customXml" Target="../ink/ink616.xml"/><Relationship Id="rId172" Type="http://schemas.openxmlformats.org/officeDocument/2006/relationships/customXml" Target="../ink/ink637.xml"/><Relationship Id="rId228" Type="http://schemas.openxmlformats.org/officeDocument/2006/relationships/customXml" Target="../ink/ink665.xml"/><Relationship Id="rId281" Type="http://schemas.openxmlformats.org/officeDocument/2006/relationships/image" Target="../media/image396.png"/><Relationship Id="rId337" Type="http://schemas.openxmlformats.org/officeDocument/2006/relationships/image" Target="../media/image431.png"/><Relationship Id="rId34" Type="http://schemas.openxmlformats.org/officeDocument/2006/relationships/customXml" Target="../ink/ink568.xml"/><Relationship Id="rId76" Type="http://schemas.openxmlformats.org/officeDocument/2006/relationships/customXml" Target="../ink/ink589.xml"/><Relationship Id="rId141" Type="http://schemas.openxmlformats.org/officeDocument/2006/relationships/image" Target="../media/image3260.png"/><Relationship Id="rId7" Type="http://schemas.openxmlformats.org/officeDocument/2006/relationships/image" Target="../media/image2590.png"/><Relationship Id="rId183" Type="http://schemas.openxmlformats.org/officeDocument/2006/relationships/image" Target="../media/image3470.png"/><Relationship Id="rId239" Type="http://schemas.openxmlformats.org/officeDocument/2006/relationships/image" Target="../media/image375.png"/><Relationship Id="rId250" Type="http://schemas.openxmlformats.org/officeDocument/2006/relationships/customXml" Target="../ink/ink676.xml"/><Relationship Id="rId292" Type="http://schemas.openxmlformats.org/officeDocument/2006/relationships/customXml" Target="../ink/ink697.xml"/><Relationship Id="rId306" Type="http://schemas.openxmlformats.org/officeDocument/2006/relationships/customXml" Target="../ink/ink704.xml"/><Relationship Id="rId45" Type="http://schemas.openxmlformats.org/officeDocument/2006/relationships/image" Target="../media/image2780.png"/><Relationship Id="rId87" Type="http://schemas.openxmlformats.org/officeDocument/2006/relationships/image" Target="../media/image299.png"/><Relationship Id="rId110" Type="http://schemas.openxmlformats.org/officeDocument/2006/relationships/customXml" Target="../ink/ink606.xml"/><Relationship Id="rId348" Type="http://schemas.openxmlformats.org/officeDocument/2006/relationships/customXml" Target="../ink/ink725.xml"/><Relationship Id="rId152" Type="http://schemas.openxmlformats.org/officeDocument/2006/relationships/customXml" Target="../ink/ink627.xml"/><Relationship Id="rId194" Type="http://schemas.openxmlformats.org/officeDocument/2006/relationships/customXml" Target="../ink/ink648.xml"/><Relationship Id="rId208" Type="http://schemas.openxmlformats.org/officeDocument/2006/relationships/customXml" Target="../ink/ink655.xml"/><Relationship Id="rId261" Type="http://schemas.openxmlformats.org/officeDocument/2006/relationships/image" Target="../media/image386.png"/><Relationship Id="rId14" Type="http://schemas.openxmlformats.org/officeDocument/2006/relationships/customXml" Target="../ink/ink558.xml"/><Relationship Id="rId56" Type="http://schemas.openxmlformats.org/officeDocument/2006/relationships/customXml" Target="../ink/ink579.xml"/><Relationship Id="rId317" Type="http://schemas.openxmlformats.org/officeDocument/2006/relationships/image" Target="../media/image419.png"/><Relationship Id="rId8" Type="http://schemas.openxmlformats.org/officeDocument/2006/relationships/customXml" Target="../ink/ink555.xml"/><Relationship Id="rId98" Type="http://schemas.openxmlformats.org/officeDocument/2006/relationships/customXml" Target="../ink/ink600.xml"/><Relationship Id="rId121" Type="http://schemas.openxmlformats.org/officeDocument/2006/relationships/image" Target="../media/image316.png"/><Relationship Id="rId142" Type="http://schemas.openxmlformats.org/officeDocument/2006/relationships/customXml" Target="../ink/ink622.xml"/><Relationship Id="rId163" Type="http://schemas.openxmlformats.org/officeDocument/2006/relationships/image" Target="../media/image3370.png"/><Relationship Id="rId184" Type="http://schemas.openxmlformats.org/officeDocument/2006/relationships/customXml" Target="../ink/ink643.xml"/><Relationship Id="rId219" Type="http://schemas.openxmlformats.org/officeDocument/2006/relationships/image" Target="../media/image365.png"/><Relationship Id="rId230" Type="http://schemas.openxmlformats.org/officeDocument/2006/relationships/customXml" Target="../ink/ink666.xml"/><Relationship Id="rId251" Type="http://schemas.openxmlformats.org/officeDocument/2006/relationships/image" Target="../media/image381.png"/><Relationship Id="rId25" Type="http://schemas.openxmlformats.org/officeDocument/2006/relationships/image" Target="../media/image2680.png"/><Relationship Id="rId46" Type="http://schemas.openxmlformats.org/officeDocument/2006/relationships/customXml" Target="../ink/ink574.xml"/><Relationship Id="rId67" Type="http://schemas.openxmlformats.org/officeDocument/2006/relationships/image" Target="../media/image2890.png"/><Relationship Id="rId272" Type="http://schemas.openxmlformats.org/officeDocument/2006/relationships/customXml" Target="../ink/ink687.xml"/><Relationship Id="rId293" Type="http://schemas.openxmlformats.org/officeDocument/2006/relationships/image" Target="../media/image405.png"/><Relationship Id="rId307" Type="http://schemas.openxmlformats.org/officeDocument/2006/relationships/image" Target="../media/image414.png"/><Relationship Id="rId328" Type="http://schemas.openxmlformats.org/officeDocument/2006/relationships/customXml" Target="../ink/ink715.xml"/><Relationship Id="rId349" Type="http://schemas.openxmlformats.org/officeDocument/2006/relationships/image" Target="../media/image437.png"/><Relationship Id="rId88" Type="http://schemas.openxmlformats.org/officeDocument/2006/relationships/customXml" Target="../ink/ink595.xml"/><Relationship Id="rId111" Type="http://schemas.openxmlformats.org/officeDocument/2006/relationships/image" Target="../media/image311.png"/><Relationship Id="rId132" Type="http://schemas.openxmlformats.org/officeDocument/2006/relationships/customXml" Target="../ink/ink617.xml"/><Relationship Id="rId153" Type="http://schemas.openxmlformats.org/officeDocument/2006/relationships/image" Target="../media/image3320.png"/><Relationship Id="rId174" Type="http://schemas.openxmlformats.org/officeDocument/2006/relationships/customXml" Target="../ink/ink638.xml"/><Relationship Id="rId195" Type="http://schemas.openxmlformats.org/officeDocument/2006/relationships/image" Target="../media/image353.png"/><Relationship Id="rId209" Type="http://schemas.openxmlformats.org/officeDocument/2006/relationships/image" Target="../media/image360.png"/><Relationship Id="rId220" Type="http://schemas.openxmlformats.org/officeDocument/2006/relationships/customXml" Target="../ink/ink661.xml"/><Relationship Id="rId241" Type="http://schemas.openxmlformats.org/officeDocument/2006/relationships/image" Target="../media/image376.png"/><Relationship Id="rId15" Type="http://schemas.openxmlformats.org/officeDocument/2006/relationships/image" Target="../media/image2630.png"/><Relationship Id="rId36" Type="http://schemas.openxmlformats.org/officeDocument/2006/relationships/customXml" Target="../ink/ink569.xml"/><Relationship Id="rId57" Type="http://schemas.openxmlformats.org/officeDocument/2006/relationships/image" Target="../media/image2840.png"/><Relationship Id="rId262" Type="http://schemas.openxmlformats.org/officeDocument/2006/relationships/customXml" Target="../ink/ink682.xml"/><Relationship Id="rId283" Type="http://schemas.openxmlformats.org/officeDocument/2006/relationships/image" Target="../media/image399.png"/><Relationship Id="rId318" Type="http://schemas.openxmlformats.org/officeDocument/2006/relationships/customXml" Target="../ink/ink710.xml"/><Relationship Id="rId339" Type="http://schemas.openxmlformats.org/officeDocument/2006/relationships/image" Target="../media/image432.png"/><Relationship Id="rId78" Type="http://schemas.openxmlformats.org/officeDocument/2006/relationships/customXml" Target="../ink/ink590.xml"/><Relationship Id="rId99" Type="http://schemas.openxmlformats.org/officeDocument/2006/relationships/image" Target="../media/image3050.png"/><Relationship Id="rId101" Type="http://schemas.openxmlformats.org/officeDocument/2006/relationships/image" Target="../media/image3060.png"/><Relationship Id="rId122" Type="http://schemas.openxmlformats.org/officeDocument/2006/relationships/customXml" Target="../ink/ink612.xml"/><Relationship Id="rId143" Type="http://schemas.openxmlformats.org/officeDocument/2006/relationships/image" Target="../media/image3270.png"/><Relationship Id="rId164" Type="http://schemas.openxmlformats.org/officeDocument/2006/relationships/customXml" Target="../ink/ink633.xml"/><Relationship Id="rId185" Type="http://schemas.openxmlformats.org/officeDocument/2006/relationships/image" Target="../media/image348.png"/><Relationship Id="rId350" Type="http://schemas.openxmlformats.org/officeDocument/2006/relationships/customXml" Target="../ink/ink726.xml"/><Relationship Id="rId9" Type="http://schemas.openxmlformats.org/officeDocument/2006/relationships/image" Target="../media/image2600.png"/><Relationship Id="rId210" Type="http://schemas.openxmlformats.org/officeDocument/2006/relationships/customXml" Target="../ink/ink656.xml"/><Relationship Id="rId26" Type="http://schemas.openxmlformats.org/officeDocument/2006/relationships/customXml" Target="../ink/ink564.xml"/><Relationship Id="rId231" Type="http://schemas.openxmlformats.org/officeDocument/2006/relationships/image" Target="../media/image371.png"/><Relationship Id="rId252" Type="http://schemas.openxmlformats.org/officeDocument/2006/relationships/customXml" Target="../ink/ink677.xml"/><Relationship Id="rId273" Type="http://schemas.openxmlformats.org/officeDocument/2006/relationships/image" Target="../media/image392.png"/><Relationship Id="rId294" Type="http://schemas.openxmlformats.org/officeDocument/2006/relationships/customXml" Target="../ink/ink698.xml"/><Relationship Id="rId308" Type="http://schemas.openxmlformats.org/officeDocument/2006/relationships/customXml" Target="../ink/ink705.xml"/><Relationship Id="rId329" Type="http://schemas.openxmlformats.org/officeDocument/2006/relationships/image" Target="../media/image426.png"/><Relationship Id="rId47" Type="http://schemas.openxmlformats.org/officeDocument/2006/relationships/image" Target="../media/image2790.png"/><Relationship Id="rId68" Type="http://schemas.openxmlformats.org/officeDocument/2006/relationships/customXml" Target="../ink/ink585.xml"/><Relationship Id="rId89" Type="http://schemas.openxmlformats.org/officeDocument/2006/relationships/image" Target="../media/image300.png"/><Relationship Id="rId112" Type="http://schemas.openxmlformats.org/officeDocument/2006/relationships/customXml" Target="../ink/ink607.xml"/><Relationship Id="rId133" Type="http://schemas.openxmlformats.org/officeDocument/2006/relationships/image" Target="../media/image3220.png"/><Relationship Id="rId154" Type="http://schemas.openxmlformats.org/officeDocument/2006/relationships/customXml" Target="../ink/ink628.xml"/><Relationship Id="rId175" Type="http://schemas.openxmlformats.org/officeDocument/2006/relationships/image" Target="../media/image3430.png"/><Relationship Id="rId340" Type="http://schemas.openxmlformats.org/officeDocument/2006/relationships/customXml" Target="../ink/ink721.xml"/><Relationship Id="rId196" Type="http://schemas.openxmlformats.org/officeDocument/2006/relationships/customXml" Target="../ink/ink649.xml"/><Relationship Id="rId200" Type="http://schemas.openxmlformats.org/officeDocument/2006/relationships/customXml" Target="../ink/ink651.xml"/><Relationship Id="rId16" Type="http://schemas.openxmlformats.org/officeDocument/2006/relationships/customXml" Target="../ink/ink559.xml"/><Relationship Id="rId221" Type="http://schemas.openxmlformats.org/officeDocument/2006/relationships/image" Target="../media/image366.png"/><Relationship Id="rId242" Type="http://schemas.openxmlformats.org/officeDocument/2006/relationships/customXml" Target="../ink/ink672.xml"/><Relationship Id="rId263" Type="http://schemas.openxmlformats.org/officeDocument/2006/relationships/image" Target="../media/image387.png"/><Relationship Id="rId284" Type="http://schemas.openxmlformats.org/officeDocument/2006/relationships/customXml" Target="../ink/ink693.xml"/><Relationship Id="rId319" Type="http://schemas.openxmlformats.org/officeDocument/2006/relationships/image" Target="../media/image421.png"/><Relationship Id="rId37" Type="http://schemas.openxmlformats.org/officeDocument/2006/relationships/image" Target="../media/image2740.png"/><Relationship Id="rId58" Type="http://schemas.openxmlformats.org/officeDocument/2006/relationships/customXml" Target="../ink/ink580.xml"/><Relationship Id="rId79" Type="http://schemas.openxmlformats.org/officeDocument/2006/relationships/image" Target="../media/image2950.png"/><Relationship Id="rId102" Type="http://schemas.openxmlformats.org/officeDocument/2006/relationships/customXml" Target="../ink/ink602.xml"/><Relationship Id="rId123" Type="http://schemas.openxmlformats.org/officeDocument/2006/relationships/image" Target="../media/image317.png"/><Relationship Id="rId144" Type="http://schemas.openxmlformats.org/officeDocument/2006/relationships/customXml" Target="../ink/ink623.xml"/><Relationship Id="rId330" Type="http://schemas.openxmlformats.org/officeDocument/2006/relationships/customXml" Target="../ink/ink716.xml"/><Relationship Id="rId90" Type="http://schemas.openxmlformats.org/officeDocument/2006/relationships/customXml" Target="../ink/ink596.xml"/><Relationship Id="rId165" Type="http://schemas.openxmlformats.org/officeDocument/2006/relationships/image" Target="../media/image3380.png"/><Relationship Id="rId186" Type="http://schemas.openxmlformats.org/officeDocument/2006/relationships/customXml" Target="../ink/ink644.xml"/><Relationship Id="rId351" Type="http://schemas.openxmlformats.org/officeDocument/2006/relationships/image" Target="../media/image438.png"/><Relationship Id="rId211" Type="http://schemas.openxmlformats.org/officeDocument/2006/relationships/image" Target="../media/image361.png"/><Relationship Id="rId232" Type="http://schemas.openxmlformats.org/officeDocument/2006/relationships/customXml" Target="../ink/ink667.xml"/><Relationship Id="rId253" Type="http://schemas.openxmlformats.org/officeDocument/2006/relationships/image" Target="../media/image382.png"/><Relationship Id="rId274" Type="http://schemas.openxmlformats.org/officeDocument/2006/relationships/customXml" Target="../ink/ink688.xml"/><Relationship Id="rId295" Type="http://schemas.openxmlformats.org/officeDocument/2006/relationships/image" Target="../media/image406.png"/><Relationship Id="rId309" Type="http://schemas.openxmlformats.org/officeDocument/2006/relationships/image" Target="../media/image415.png"/><Relationship Id="rId27" Type="http://schemas.openxmlformats.org/officeDocument/2006/relationships/image" Target="../media/image2690.png"/><Relationship Id="rId48" Type="http://schemas.openxmlformats.org/officeDocument/2006/relationships/customXml" Target="../ink/ink575.xml"/><Relationship Id="rId69" Type="http://schemas.openxmlformats.org/officeDocument/2006/relationships/image" Target="../media/image2900.png"/><Relationship Id="rId113" Type="http://schemas.openxmlformats.org/officeDocument/2006/relationships/image" Target="../media/image312.png"/><Relationship Id="rId134" Type="http://schemas.openxmlformats.org/officeDocument/2006/relationships/customXml" Target="../ink/ink618.xml"/><Relationship Id="rId320" Type="http://schemas.openxmlformats.org/officeDocument/2006/relationships/customXml" Target="../ink/ink711.xml"/><Relationship Id="rId80" Type="http://schemas.openxmlformats.org/officeDocument/2006/relationships/customXml" Target="../ink/ink591.xml"/><Relationship Id="rId155" Type="http://schemas.openxmlformats.org/officeDocument/2006/relationships/image" Target="../media/image3330.png"/><Relationship Id="rId176" Type="http://schemas.openxmlformats.org/officeDocument/2006/relationships/customXml" Target="../ink/ink639.xml"/><Relationship Id="rId197" Type="http://schemas.openxmlformats.org/officeDocument/2006/relationships/image" Target="../media/image354.png"/><Relationship Id="rId341" Type="http://schemas.openxmlformats.org/officeDocument/2006/relationships/image" Target="../media/image433.png"/><Relationship Id="rId201" Type="http://schemas.openxmlformats.org/officeDocument/2006/relationships/image" Target="../media/image356.png"/><Relationship Id="rId222" Type="http://schemas.openxmlformats.org/officeDocument/2006/relationships/customXml" Target="../ink/ink662.xml"/><Relationship Id="rId243" Type="http://schemas.openxmlformats.org/officeDocument/2006/relationships/image" Target="../media/image377.png"/><Relationship Id="rId264" Type="http://schemas.openxmlformats.org/officeDocument/2006/relationships/customXml" Target="../ink/ink683.xml"/><Relationship Id="rId285" Type="http://schemas.openxmlformats.org/officeDocument/2006/relationships/image" Target="../media/image401.png"/><Relationship Id="rId17" Type="http://schemas.openxmlformats.org/officeDocument/2006/relationships/image" Target="../media/image2640.png"/><Relationship Id="rId38" Type="http://schemas.openxmlformats.org/officeDocument/2006/relationships/customXml" Target="../ink/ink570.xml"/><Relationship Id="rId59" Type="http://schemas.openxmlformats.org/officeDocument/2006/relationships/image" Target="../media/image2850.png"/><Relationship Id="rId103" Type="http://schemas.openxmlformats.org/officeDocument/2006/relationships/image" Target="../media/image3070.png"/><Relationship Id="rId124" Type="http://schemas.openxmlformats.org/officeDocument/2006/relationships/customXml" Target="../ink/ink613.xml"/><Relationship Id="rId310" Type="http://schemas.openxmlformats.org/officeDocument/2006/relationships/customXml" Target="../ink/ink706.xml"/><Relationship Id="rId70" Type="http://schemas.openxmlformats.org/officeDocument/2006/relationships/customXml" Target="../ink/ink586.xml"/><Relationship Id="rId91" Type="http://schemas.openxmlformats.org/officeDocument/2006/relationships/image" Target="../media/image301.png"/><Relationship Id="rId145" Type="http://schemas.openxmlformats.org/officeDocument/2006/relationships/image" Target="../media/image3280.png"/><Relationship Id="rId166" Type="http://schemas.openxmlformats.org/officeDocument/2006/relationships/customXml" Target="../ink/ink634.xml"/><Relationship Id="rId187" Type="http://schemas.openxmlformats.org/officeDocument/2006/relationships/image" Target="../media/image349.png"/><Relationship Id="rId331" Type="http://schemas.openxmlformats.org/officeDocument/2006/relationships/image" Target="../media/image427.png"/><Relationship Id="rId352" Type="http://schemas.openxmlformats.org/officeDocument/2006/relationships/comments" Target="../comments/comment1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57.xml"/><Relationship Id="rId233" Type="http://schemas.openxmlformats.org/officeDocument/2006/relationships/image" Target="../media/image372.png"/><Relationship Id="rId254" Type="http://schemas.openxmlformats.org/officeDocument/2006/relationships/customXml" Target="../ink/ink678.xml"/><Relationship Id="rId28" Type="http://schemas.openxmlformats.org/officeDocument/2006/relationships/customXml" Target="../ink/ink565.xml"/><Relationship Id="rId49" Type="http://schemas.openxmlformats.org/officeDocument/2006/relationships/image" Target="../media/image2800.png"/><Relationship Id="rId114" Type="http://schemas.openxmlformats.org/officeDocument/2006/relationships/customXml" Target="../ink/ink608.xml"/><Relationship Id="rId275" Type="http://schemas.openxmlformats.org/officeDocument/2006/relationships/image" Target="../media/image393.png"/><Relationship Id="rId296" Type="http://schemas.openxmlformats.org/officeDocument/2006/relationships/customXml" Target="../ink/ink699.xml"/><Relationship Id="rId300" Type="http://schemas.openxmlformats.org/officeDocument/2006/relationships/customXml" Target="../ink/ink701.xml"/><Relationship Id="rId60" Type="http://schemas.openxmlformats.org/officeDocument/2006/relationships/customXml" Target="../ink/ink581.xml"/><Relationship Id="rId81" Type="http://schemas.openxmlformats.org/officeDocument/2006/relationships/image" Target="../media/image2960.png"/><Relationship Id="rId135" Type="http://schemas.openxmlformats.org/officeDocument/2006/relationships/image" Target="../media/image3230.png"/><Relationship Id="rId156" Type="http://schemas.openxmlformats.org/officeDocument/2006/relationships/customXml" Target="../ink/ink629.xml"/><Relationship Id="rId177" Type="http://schemas.openxmlformats.org/officeDocument/2006/relationships/image" Target="../media/image3440.png"/><Relationship Id="rId198" Type="http://schemas.openxmlformats.org/officeDocument/2006/relationships/customXml" Target="../ink/ink650.xml"/><Relationship Id="rId321" Type="http://schemas.openxmlformats.org/officeDocument/2006/relationships/image" Target="../media/image422.png"/><Relationship Id="rId342" Type="http://schemas.openxmlformats.org/officeDocument/2006/relationships/customXml" Target="../ink/ink722.xml"/><Relationship Id="rId202" Type="http://schemas.openxmlformats.org/officeDocument/2006/relationships/customXml" Target="../ink/ink652.xml"/><Relationship Id="rId223" Type="http://schemas.openxmlformats.org/officeDocument/2006/relationships/image" Target="../media/image367.png"/><Relationship Id="rId244" Type="http://schemas.openxmlformats.org/officeDocument/2006/relationships/customXml" Target="../ink/ink673.xml"/><Relationship Id="rId18" Type="http://schemas.openxmlformats.org/officeDocument/2006/relationships/customXml" Target="../ink/ink560.xml"/><Relationship Id="rId39" Type="http://schemas.openxmlformats.org/officeDocument/2006/relationships/image" Target="../media/image2750.png"/><Relationship Id="rId265" Type="http://schemas.openxmlformats.org/officeDocument/2006/relationships/image" Target="../media/image388.png"/><Relationship Id="rId286" Type="http://schemas.openxmlformats.org/officeDocument/2006/relationships/customXml" Target="../ink/ink694.xml"/><Relationship Id="rId50" Type="http://schemas.openxmlformats.org/officeDocument/2006/relationships/customXml" Target="../ink/ink576.xml"/><Relationship Id="rId104" Type="http://schemas.openxmlformats.org/officeDocument/2006/relationships/customXml" Target="../ink/ink603.xml"/><Relationship Id="rId125" Type="http://schemas.openxmlformats.org/officeDocument/2006/relationships/image" Target="../media/image318.png"/><Relationship Id="rId146" Type="http://schemas.openxmlformats.org/officeDocument/2006/relationships/customXml" Target="../ink/ink624.xml"/><Relationship Id="rId167" Type="http://schemas.openxmlformats.org/officeDocument/2006/relationships/image" Target="../media/image3390.png"/><Relationship Id="rId188" Type="http://schemas.openxmlformats.org/officeDocument/2006/relationships/customXml" Target="../ink/ink645.xml"/><Relationship Id="rId311" Type="http://schemas.openxmlformats.org/officeDocument/2006/relationships/image" Target="../media/image416.png"/><Relationship Id="rId332" Type="http://schemas.openxmlformats.org/officeDocument/2006/relationships/customXml" Target="../ink/ink717.xml"/><Relationship Id="rId71" Type="http://schemas.openxmlformats.org/officeDocument/2006/relationships/image" Target="../media/image2911.png"/><Relationship Id="rId92" Type="http://schemas.openxmlformats.org/officeDocument/2006/relationships/customXml" Target="../ink/ink597.xml"/><Relationship Id="rId213" Type="http://schemas.openxmlformats.org/officeDocument/2006/relationships/image" Target="../media/image362.png"/><Relationship Id="rId234" Type="http://schemas.openxmlformats.org/officeDocument/2006/relationships/customXml" Target="../ink/ink668.xml"/><Relationship Id="rId2" Type="http://schemas.openxmlformats.org/officeDocument/2006/relationships/image" Target="../media/image215.tmp"/><Relationship Id="rId29" Type="http://schemas.openxmlformats.org/officeDocument/2006/relationships/image" Target="../media/image2700.png"/><Relationship Id="rId255" Type="http://schemas.openxmlformats.org/officeDocument/2006/relationships/image" Target="../media/image383.png"/><Relationship Id="rId276" Type="http://schemas.openxmlformats.org/officeDocument/2006/relationships/customXml" Target="../ink/ink689.xml"/><Relationship Id="rId297" Type="http://schemas.openxmlformats.org/officeDocument/2006/relationships/image" Target="../media/image407.png"/><Relationship Id="rId40" Type="http://schemas.openxmlformats.org/officeDocument/2006/relationships/customXml" Target="../ink/ink571.xml"/><Relationship Id="rId115" Type="http://schemas.openxmlformats.org/officeDocument/2006/relationships/image" Target="../media/image313.png"/><Relationship Id="rId136" Type="http://schemas.openxmlformats.org/officeDocument/2006/relationships/customXml" Target="../ink/ink619.xml"/><Relationship Id="rId157" Type="http://schemas.openxmlformats.org/officeDocument/2006/relationships/image" Target="../media/image3340.png"/><Relationship Id="rId178" Type="http://schemas.openxmlformats.org/officeDocument/2006/relationships/customXml" Target="../ink/ink640.xml"/><Relationship Id="rId301" Type="http://schemas.openxmlformats.org/officeDocument/2006/relationships/image" Target="../media/image409.png"/><Relationship Id="rId322" Type="http://schemas.openxmlformats.org/officeDocument/2006/relationships/customXml" Target="../ink/ink712.xml"/><Relationship Id="rId343" Type="http://schemas.openxmlformats.org/officeDocument/2006/relationships/image" Target="../media/image434.png"/><Relationship Id="rId61" Type="http://schemas.openxmlformats.org/officeDocument/2006/relationships/image" Target="../media/image2860.png"/><Relationship Id="rId82" Type="http://schemas.openxmlformats.org/officeDocument/2006/relationships/customXml" Target="../ink/ink592.xml"/><Relationship Id="rId199" Type="http://schemas.openxmlformats.org/officeDocument/2006/relationships/image" Target="../media/image355.png"/><Relationship Id="rId203" Type="http://schemas.openxmlformats.org/officeDocument/2006/relationships/image" Target="../media/image357.png"/><Relationship Id="rId19" Type="http://schemas.openxmlformats.org/officeDocument/2006/relationships/image" Target="../media/image2650.png"/><Relationship Id="rId224" Type="http://schemas.openxmlformats.org/officeDocument/2006/relationships/customXml" Target="../ink/ink663.xml"/><Relationship Id="rId245" Type="http://schemas.openxmlformats.org/officeDocument/2006/relationships/image" Target="../media/image378.png"/><Relationship Id="rId266" Type="http://schemas.openxmlformats.org/officeDocument/2006/relationships/customXml" Target="../ink/ink684.xml"/><Relationship Id="rId287" Type="http://schemas.openxmlformats.org/officeDocument/2006/relationships/image" Target="../media/image402.png"/><Relationship Id="rId30" Type="http://schemas.openxmlformats.org/officeDocument/2006/relationships/customXml" Target="../ink/ink566.xml"/><Relationship Id="rId105" Type="http://schemas.openxmlformats.org/officeDocument/2006/relationships/image" Target="../media/image3080.png"/><Relationship Id="rId126" Type="http://schemas.openxmlformats.org/officeDocument/2006/relationships/customXml" Target="../ink/ink614.xml"/><Relationship Id="rId147" Type="http://schemas.openxmlformats.org/officeDocument/2006/relationships/image" Target="../media/image3290.png"/><Relationship Id="rId168" Type="http://schemas.openxmlformats.org/officeDocument/2006/relationships/customXml" Target="../ink/ink635.xml"/><Relationship Id="rId312" Type="http://schemas.openxmlformats.org/officeDocument/2006/relationships/customXml" Target="../ink/ink707.xml"/><Relationship Id="rId333" Type="http://schemas.openxmlformats.org/officeDocument/2006/relationships/image" Target="../media/image428.png"/><Relationship Id="rId51" Type="http://schemas.openxmlformats.org/officeDocument/2006/relationships/image" Target="../media/image2811.png"/><Relationship Id="rId72" Type="http://schemas.openxmlformats.org/officeDocument/2006/relationships/customXml" Target="../ink/ink587.xml"/><Relationship Id="rId93" Type="http://schemas.openxmlformats.org/officeDocument/2006/relationships/image" Target="../media/image302.png"/><Relationship Id="rId189" Type="http://schemas.openxmlformats.org/officeDocument/2006/relationships/image" Target="../media/image350.png"/><Relationship Id="rId3" Type="http://schemas.openxmlformats.org/officeDocument/2006/relationships/image" Target="../media/image216.tmp"/><Relationship Id="rId214" Type="http://schemas.openxmlformats.org/officeDocument/2006/relationships/customXml" Target="../ink/ink658.xml"/><Relationship Id="rId235" Type="http://schemas.openxmlformats.org/officeDocument/2006/relationships/image" Target="../media/image373.png"/><Relationship Id="rId256" Type="http://schemas.openxmlformats.org/officeDocument/2006/relationships/customXml" Target="../ink/ink679.xml"/><Relationship Id="rId277" Type="http://schemas.openxmlformats.org/officeDocument/2006/relationships/image" Target="../media/image394.png"/><Relationship Id="rId298" Type="http://schemas.openxmlformats.org/officeDocument/2006/relationships/customXml" Target="../ink/ink700.xml"/><Relationship Id="rId116" Type="http://schemas.openxmlformats.org/officeDocument/2006/relationships/customXml" Target="../ink/ink609.xml"/><Relationship Id="rId137" Type="http://schemas.openxmlformats.org/officeDocument/2006/relationships/image" Target="../media/image3240.png"/><Relationship Id="rId158" Type="http://schemas.openxmlformats.org/officeDocument/2006/relationships/customXml" Target="../ink/ink630.xml"/><Relationship Id="rId302" Type="http://schemas.openxmlformats.org/officeDocument/2006/relationships/customXml" Target="../ink/ink702.xml"/><Relationship Id="rId323" Type="http://schemas.openxmlformats.org/officeDocument/2006/relationships/image" Target="../media/image423.png"/><Relationship Id="rId344" Type="http://schemas.openxmlformats.org/officeDocument/2006/relationships/customXml" Target="../ink/ink723.xml"/><Relationship Id="rId20" Type="http://schemas.openxmlformats.org/officeDocument/2006/relationships/customXml" Target="../ink/ink561.xml"/><Relationship Id="rId41" Type="http://schemas.openxmlformats.org/officeDocument/2006/relationships/image" Target="../media/image2760.png"/><Relationship Id="rId62" Type="http://schemas.openxmlformats.org/officeDocument/2006/relationships/customXml" Target="../ink/ink582.xml"/><Relationship Id="rId83" Type="http://schemas.openxmlformats.org/officeDocument/2006/relationships/image" Target="../media/image2970.png"/><Relationship Id="rId179" Type="http://schemas.openxmlformats.org/officeDocument/2006/relationships/image" Target="../media/image3450.png"/><Relationship Id="rId190" Type="http://schemas.openxmlformats.org/officeDocument/2006/relationships/customXml" Target="../ink/ink646.xml"/><Relationship Id="rId204" Type="http://schemas.openxmlformats.org/officeDocument/2006/relationships/customXml" Target="../ink/ink653.xml"/><Relationship Id="rId225" Type="http://schemas.openxmlformats.org/officeDocument/2006/relationships/image" Target="../media/image368.png"/><Relationship Id="rId246" Type="http://schemas.openxmlformats.org/officeDocument/2006/relationships/customXml" Target="../ink/ink674.xml"/><Relationship Id="rId267" Type="http://schemas.openxmlformats.org/officeDocument/2006/relationships/image" Target="../media/image389.png"/><Relationship Id="rId288" Type="http://schemas.openxmlformats.org/officeDocument/2006/relationships/customXml" Target="../ink/ink695.xml"/><Relationship Id="rId106" Type="http://schemas.openxmlformats.org/officeDocument/2006/relationships/customXml" Target="../ink/ink604.xml"/><Relationship Id="rId127" Type="http://schemas.openxmlformats.org/officeDocument/2006/relationships/image" Target="../media/image3190.png"/><Relationship Id="rId313" Type="http://schemas.openxmlformats.org/officeDocument/2006/relationships/image" Target="../media/image417.png"/><Relationship Id="rId10" Type="http://schemas.openxmlformats.org/officeDocument/2006/relationships/customXml" Target="../ink/ink556.xml"/><Relationship Id="rId31" Type="http://schemas.openxmlformats.org/officeDocument/2006/relationships/image" Target="../media/image2711.png"/><Relationship Id="rId52" Type="http://schemas.openxmlformats.org/officeDocument/2006/relationships/customXml" Target="../ink/ink577.xml"/><Relationship Id="rId73" Type="http://schemas.openxmlformats.org/officeDocument/2006/relationships/image" Target="../media/image2920.png"/><Relationship Id="rId94" Type="http://schemas.openxmlformats.org/officeDocument/2006/relationships/customXml" Target="../ink/ink598.xml"/><Relationship Id="rId148" Type="http://schemas.openxmlformats.org/officeDocument/2006/relationships/customXml" Target="../ink/ink625.xml"/><Relationship Id="rId169" Type="http://schemas.openxmlformats.org/officeDocument/2006/relationships/image" Target="../media/image3400.png"/><Relationship Id="rId334" Type="http://schemas.openxmlformats.org/officeDocument/2006/relationships/customXml" Target="../ink/ink718.xml"/><Relationship Id="rId4" Type="http://schemas.openxmlformats.org/officeDocument/2006/relationships/customXml" Target="../ink/ink553.xml"/><Relationship Id="rId180" Type="http://schemas.openxmlformats.org/officeDocument/2006/relationships/customXml" Target="../ink/ink641.xml"/><Relationship Id="rId215" Type="http://schemas.openxmlformats.org/officeDocument/2006/relationships/image" Target="../media/image363.png"/><Relationship Id="rId236" Type="http://schemas.openxmlformats.org/officeDocument/2006/relationships/customXml" Target="../ink/ink669.xml"/><Relationship Id="rId257" Type="http://schemas.openxmlformats.org/officeDocument/2006/relationships/image" Target="../media/image384.png"/><Relationship Id="rId278" Type="http://schemas.openxmlformats.org/officeDocument/2006/relationships/customXml" Target="../ink/ink690.xml"/><Relationship Id="rId303" Type="http://schemas.openxmlformats.org/officeDocument/2006/relationships/image" Target="../media/image410.png"/><Relationship Id="rId42" Type="http://schemas.openxmlformats.org/officeDocument/2006/relationships/customXml" Target="../ink/ink572.xml"/><Relationship Id="rId84" Type="http://schemas.openxmlformats.org/officeDocument/2006/relationships/customXml" Target="../ink/ink593.xml"/><Relationship Id="rId138" Type="http://schemas.openxmlformats.org/officeDocument/2006/relationships/customXml" Target="../ink/ink620.xml"/><Relationship Id="rId345" Type="http://schemas.openxmlformats.org/officeDocument/2006/relationships/image" Target="../media/image435.png"/><Relationship Id="rId191" Type="http://schemas.openxmlformats.org/officeDocument/2006/relationships/image" Target="../media/image351.png"/><Relationship Id="rId205" Type="http://schemas.openxmlformats.org/officeDocument/2006/relationships/image" Target="../media/image358.png"/><Relationship Id="rId247" Type="http://schemas.openxmlformats.org/officeDocument/2006/relationships/image" Target="../media/image379.png"/><Relationship Id="rId107" Type="http://schemas.openxmlformats.org/officeDocument/2006/relationships/image" Target="../media/image3090.png"/><Relationship Id="rId289" Type="http://schemas.openxmlformats.org/officeDocument/2006/relationships/image" Target="../media/image403.png"/><Relationship Id="rId11" Type="http://schemas.openxmlformats.org/officeDocument/2006/relationships/image" Target="../media/image2611.png"/><Relationship Id="rId53" Type="http://schemas.openxmlformats.org/officeDocument/2006/relationships/image" Target="../media/image2820.png"/><Relationship Id="rId149" Type="http://schemas.openxmlformats.org/officeDocument/2006/relationships/image" Target="../media/image3300.png"/><Relationship Id="rId314" Type="http://schemas.openxmlformats.org/officeDocument/2006/relationships/customXml" Target="../ink/ink708.xml"/><Relationship Id="rId95" Type="http://schemas.openxmlformats.org/officeDocument/2006/relationships/image" Target="../media/image303.png"/><Relationship Id="rId160" Type="http://schemas.openxmlformats.org/officeDocument/2006/relationships/customXml" Target="../ink/ink631.xml"/><Relationship Id="rId216" Type="http://schemas.openxmlformats.org/officeDocument/2006/relationships/customXml" Target="../ink/ink659.xml"/><Relationship Id="rId258" Type="http://schemas.openxmlformats.org/officeDocument/2006/relationships/customXml" Target="../ink/ink680.xml"/><Relationship Id="rId22" Type="http://schemas.openxmlformats.org/officeDocument/2006/relationships/customXml" Target="../ink/ink562.xml"/><Relationship Id="rId64" Type="http://schemas.openxmlformats.org/officeDocument/2006/relationships/customXml" Target="../ink/ink583.xml"/><Relationship Id="rId118" Type="http://schemas.openxmlformats.org/officeDocument/2006/relationships/customXml" Target="../ink/ink610.xml"/><Relationship Id="rId325" Type="http://schemas.openxmlformats.org/officeDocument/2006/relationships/image" Target="../media/image424.png"/><Relationship Id="rId171" Type="http://schemas.openxmlformats.org/officeDocument/2006/relationships/image" Target="../media/image3411.png"/><Relationship Id="rId227" Type="http://schemas.openxmlformats.org/officeDocument/2006/relationships/image" Target="../media/image369.png"/><Relationship Id="rId269" Type="http://schemas.openxmlformats.org/officeDocument/2006/relationships/image" Target="../media/image390.png"/><Relationship Id="rId33" Type="http://schemas.openxmlformats.org/officeDocument/2006/relationships/image" Target="../media/image2720.png"/><Relationship Id="rId129" Type="http://schemas.openxmlformats.org/officeDocument/2006/relationships/image" Target="../media/image3200.png"/><Relationship Id="rId280" Type="http://schemas.openxmlformats.org/officeDocument/2006/relationships/customXml" Target="../ink/ink691.xml"/><Relationship Id="rId336" Type="http://schemas.openxmlformats.org/officeDocument/2006/relationships/customXml" Target="../ink/ink719.xml"/><Relationship Id="rId75" Type="http://schemas.openxmlformats.org/officeDocument/2006/relationships/image" Target="../media/image2930.png"/><Relationship Id="rId140" Type="http://schemas.openxmlformats.org/officeDocument/2006/relationships/customXml" Target="../ink/ink621.xml"/><Relationship Id="rId182" Type="http://schemas.openxmlformats.org/officeDocument/2006/relationships/customXml" Target="../ink/ink642.xml"/><Relationship Id="rId6" Type="http://schemas.openxmlformats.org/officeDocument/2006/relationships/customXml" Target="../ink/ink554.xml"/><Relationship Id="rId238" Type="http://schemas.openxmlformats.org/officeDocument/2006/relationships/customXml" Target="../ink/ink670.xml"/><Relationship Id="rId291" Type="http://schemas.openxmlformats.org/officeDocument/2006/relationships/image" Target="../media/image404.png"/><Relationship Id="rId305" Type="http://schemas.openxmlformats.org/officeDocument/2006/relationships/image" Target="../media/image413.png"/><Relationship Id="rId347" Type="http://schemas.openxmlformats.org/officeDocument/2006/relationships/image" Target="../media/image436.png"/><Relationship Id="rId44" Type="http://schemas.openxmlformats.org/officeDocument/2006/relationships/customXml" Target="../ink/ink573.xml"/><Relationship Id="rId86" Type="http://schemas.openxmlformats.org/officeDocument/2006/relationships/customXml" Target="../ink/ink594.xml"/><Relationship Id="rId151" Type="http://schemas.openxmlformats.org/officeDocument/2006/relationships/image" Target="../media/image3311.png"/><Relationship Id="rId193" Type="http://schemas.openxmlformats.org/officeDocument/2006/relationships/image" Target="../media/image352.png"/><Relationship Id="rId207" Type="http://schemas.openxmlformats.org/officeDocument/2006/relationships/image" Target="../media/image359.png"/><Relationship Id="rId249" Type="http://schemas.openxmlformats.org/officeDocument/2006/relationships/image" Target="../media/image380.png"/><Relationship Id="rId13" Type="http://schemas.openxmlformats.org/officeDocument/2006/relationships/image" Target="../media/image2620.png"/><Relationship Id="rId109" Type="http://schemas.openxmlformats.org/officeDocument/2006/relationships/image" Target="../media/image3100.png"/><Relationship Id="rId260" Type="http://schemas.openxmlformats.org/officeDocument/2006/relationships/customXml" Target="../ink/ink681.xml"/><Relationship Id="rId316" Type="http://schemas.openxmlformats.org/officeDocument/2006/relationships/customXml" Target="../ink/ink709.xml"/><Relationship Id="rId55" Type="http://schemas.openxmlformats.org/officeDocument/2006/relationships/image" Target="../media/image2830.png"/><Relationship Id="rId97" Type="http://schemas.openxmlformats.org/officeDocument/2006/relationships/image" Target="../media/image3040.png"/><Relationship Id="rId120" Type="http://schemas.openxmlformats.org/officeDocument/2006/relationships/customXml" Target="../ink/ink611.xml"/><Relationship Id="rId162" Type="http://schemas.openxmlformats.org/officeDocument/2006/relationships/customXml" Target="../ink/ink632.xml"/><Relationship Id="rId218" Type="http://schemas.openxmlformats.org/officeDocument/2006/relationships/customXml" Target="../ink/ink660.xml"/><Relationship Id="rId271" Type="http://schemas.openxmlformats.org/officeDocument/2006/relationships/image" Target="../media/image391.png"/><Relationship Id="rId24" Type="http://schemas.openxmlformats.org/officeDocument/2006/relationships/customXml" Target="../ink/ink563.xml"/><Relationship Id="rId66" Type="http://schemas.openxmlformats.org/officeDocument/2006/relationships/customXml" Target="../ink/ink584.xml"/><Relationship Id="rId131" Type="http://schemas.openxmlformats.org/officeDocument/2006/relationships/image" Target="../media/image3211.png"/><Relationship Id="rId327" Type="http://schemas.openxmlformats.org/officeDocument/2006/relationships/image" Target="../media/image425.png"/><Relationship Id="rId173" Type="http://schemas.openxmlformats.org/officeDocument/2006/relationships/image" Target="../media/image3420.png"/><Relationship Id="rId229" Type="http://schemas.openxmlformats.org/officeDocument/2006/relationships/image" Target="../media/image370.png"/><Relationship Id="rId240" Type="http://schemas.openxmlformats.org/officeDocument/2006/relationships/customXml" Target="../ink/ink671.xml"/><Relationship Id="rId35" Type="http://schemas.openxmlformats.org/officeDocument/2006/relationships/image" Target="../media/image2730.png"/><Relationship Id="rId77" Type="http://schemas.openxmlformats.org/officeDocument/2006/relationships/image" Target="../media/image2940.png"/><Relationship Id="rId100" Type="http://schemas.openxmlformats.org/officeDocument/2006/relationships/customXml" Target="../ink/ink601.xml"/><Relationship Id="rId282" Type="http://schemas.openxmlformats.org/officeDocument/2006/relationships/customXml" Target="../ink/ink692.xml"/><Relationship Id="rId338" Type="http://schemas.openxmlformats.org/officeDocument/2006/relationships/customXml" Target="../ink/ink720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37.xml"/><Relationship Id="rId21" Type="http://schemas.openxmlformats.org/officeDocument/2006/relationships/image" Target="../media/image447.png"/><Relationship Id="rId42" Type="http://schemas.openxmlformats.org/officeDocument/2006/relationships/customXml" Target="../ink/ink745.xml"/><Relationship Id="rId47" Type="http://schemas.openxmlformats.org/officeDocument/2006/relationships/image" Target="../media/image462.png"/><Relationship Id="rId63" Type="http://schemas.openxmlformats.org/officeDocument/2006/relationships/image" Target="../media/image471.png"/><Relationship Id="rId68" Type="http://schemas.openxmlformats.org/officeDocument/2006/relationships/customXml" Target="../ink/ink758.xml"/><Relationship Id="rId7" Type="http://schemas.openxmlformats.org/officeDocument/2006/relationships/image" Target="../media/image4010.png"/><Relationship Id="rId71" Type="http://schemas.openxmlformats.org/officeDocument/2006/relationships/image" Target="../media/image475.png"/><Relationship Id="rId2" Type="http://schemas.openxmlformats.org/officeDocument/2006/relationships/image" Target="../media/image217.tmp"/><Relationship Id="rId16" Type="http://schemas.openxmlformats.org/officeDocument/2006/relationships/customXml" Target="../ink/ink732.xml"/><Relationship Id="rId29" Type="http://schemas.openxmlformats.org/officeDocument/2006/relationships/image" Target="../media/image452.png"/><Relationship Id="rId11" Type="http://schemas.openxmlformats.org/officeDocument/2006/relationships/image" Target="../media/image4030.png"/><Relationship Id="rId24" Type="http://schemas.openxmlformats.org/officeDocument/2006/relationships/customXml" Target="../ink/ink736.xml"/><Relationship Id="rId32" Type="http://schemas.openxmlformats.org/officeDocument/2006/relationships/customXml" Target="../ink/ink740.xml"/><Relationship Id="rId37" Type="http://schemas.openxmlformats.org/officeDocument/2006/relationships/image" Target="../media/image456.png"/><Relationship Id="rId40" Type="http://schemas.openxmlformats.org/officeDocument/2006/relationships/customXml" Target="../ink/ink744.xml"/><Relationship Id="rId45" Type="http://schemas.openxmlformats.org/officeDocument/2006/relationships/image" Target="../media/image461.png"/><Relationship Id="rId53" Type="http://schemas.openxmlformats.org/officeDocument/2006/relationships/image" Target="../media/image465.png"/><Relationship Id="rId58" Type="http://schemas.openxmlformats.org/officeDocument/2006/relationships/customXml" Target="../ink/ink753.xml"/><Relationship Id="rId66" Type="http://schemas.openxmlformats.org/officeDocument/2006/relationships/customXml" Target="../ink/ink757.xml"/><Relationship Id="rId5" Type="http://schemas.openxmlformats.org/officeDocument/2006/relationships/image" Target="../media/image220.tmp"/><Relationship Id="rId61" Type="http://schemas.openxmlformats.org/officeDocument/2006/relationships/image" Target="../media/image469.png"/><Relationship Id="rId19" Type="http://schemas.openxmlformats.org/officeDocument/2006/relationships/image" Target="../media/image446.png"/><Relationship Id="rId14" Type="http://schemas.openxmlformats.org/officeDocument/2006/relationships/customXml" Target="../ink/ink731.xml"/><Relationship Id="rId22" Type="http://schemas.openxmlformats.org/officeDocument/2006/relationships/customXml" Target="../ink/ink735.xml"/><Relationship Id="rId27" Type="http://schemas.openxmlformats.org/officeDocument/2006/relationships/image" Target="../media/image451.png"/><Relationship Id="rId30" Type="http://schemas.openxmlformats.org/officeDocument/2006/relationships/customXml" Target="../ink/ink739.xml"/><Relationship Id="rId35" Type="http://schemas.openxmlformats.org/officeDocument/2006/relationships/image" Target="../media/image455.png"/><Relationship Id="rId43" Type="http://schemas.openxmlformats.org/officeDocument/2006/relationships/image" Target="../media/image459.png"/><Relationship Id="rId48" Type="http://schemas.openxmlformats.org/officeDocument/2006/relationships/customXml" Target="../ink/ink748.xml"/><Relationship Id="rId56" Type="http://schemas.openxmlformats.org/officeDocument/2006/relationships/customXml" Target="../ink/ink752.xml"/><Relationship Id="rId64" Type="http://schemas.openxmlformats.org/officeDocument/2006/relationships/customXml" Target="../ink/ink756.xml"/><Relationship Id="rId69" Type="http://schemas.openxmlformats.org/officeDocument/2006/relationships/image" Target="../media/image474.png"/><Relationship Id="rId8" Type="http://schemas.openxmlformats.org/officeDocument/2006/relationships/customXml" Target="../ink/ink728.xml"/><Relationship Id="rId51" Type="http://schemas.openxmlformats.org/officeDocument/2006/relationships/image" Target="../media/image464.png"/><Relationship Id="rId72" Type="http://schemas.openxmlformats.org/officeDocument/2006/relationships/comments" Target="../comments/comment12.xml"/><Relationship Id="rId3" Type="http://schemas.openxmlformats.org/officeDocument/2006/relationships/image" Target="../media/image218.tmp"/><Relationship Id="rId12" Type="http://schemas.openxmlformats.org/officeDocument/2006/relationships/customXml" Target="../ink/ink730.xml"/><Relationship Id="rId17" Type="http://schemas.openxmlformats.org/officeDocument/2006/relationships/image" Target="../media/image445.png"/><Relationship Id="rId25" Type="http://schemas.openxmlformats.org/officeDocument/2006/relationships/image" Target="../media/image449.png"/><Relationship Id="rId33" Type="http://schemas.openxmlformats.org/officeDocument/2006/relationships/image" Target="../media/image454.png"/><Relationship Id="rId38" Type="http://schemas.openxmlformats.org/officeDocument/2006/relationships/customXml" Target="../ink/ink743.xml"/><Relationship Id="rId46" Type="http://schemas.openxmlformats.org/officeDocument/2006/relationships/customXml" Target="../ink/ink747.xml"/><Relationship Id="rId59" Type="http://schemas.openxmlformats.org/officeDocument/2006/relationships/image" Target="../media/image468.png"/><Relationship Id="rId67" Type="http://schemas.openxmlformats.org/officeDocument/2006/relationships/image" Target="../media/image473.png"/><Relationship Id="rId20" Type="http://schemas.openxmlformats.org/officeDocument/2006/relationships/customXml" Target="../ink/ink734.xml"/><Relationship Id="rId41" Type="http://schemas.openxmlformats.org/officeDocument/2006/relationships/image" Target="../media/image458.png"/><Relationship Id="rId54" Type="http://schemas.openxmlformats.org/officeDocument/2006/relationships/customXml" Target="../ink/ink751.xml"/><Relationship Id="rId62" Type="http://schemas.openxmlformats.org/officeDocument/2006/relationships/customXml" Target="../ink/ink755.xml"/><Relationship Id="rId70" Type="http://schemas.openxmlformats.org/officeDocument/2006/relationships/customXml" Target="../ink/ink75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7.xml"/><Relationship Id="rId15" Type="http://schemas.openxmlformats.org/officeDocument/2006/relationships/image" Target="../media/image444.png"/><Relationship Id="rId23" Type="http://schemas.openxmlformats.org/officeDocument/2006/relationships/image" Target="../media/image448.png"/><Relationship Id="rId28" Type="http://schemas.openxmlformats.org/officeDocument/2006/relationships/customXml" Target="../ink/ink738.xml"/><Relationship Id="rId36" Type="http://schemas.openxmlformats.org/officeDocument/2006/relationships/customXml" Target="../ink/ink742.xml"/><Relationship Id="rId49" Type="http://schemas.openxmlformats.org/officeDocument/2006/relationships/image" Target="../media/image463.png"/><Relationship Id="rId57" Type="http://schemas.openxmlformats.org/officeDocument/2006/relationships/image" Target="../media/image467.png"/><Relationship Id="rId10" Type="http://schemas.openxmlformats.org/officeDocument/2006/relationships/customXml" Target="../ink/ink729.xml"/><Relationship Id="rId31" Type="http://schemas.openxmlformats.org/officeDocument/2006/relationships/image" Target="../media/image453.png"/><Relationship Id="rId44" Type="http://schemas.openxmlformats.org/officeDocument/2006/relationships/customXml" Target="../ink/ink746.xml"/><Relationship Id="rId52" Type="http://schemas.openxmlformats.org/officeDocument/2006/relationships/customXml" Target="../ink/ink750.xml"/><Relationship Id="rId60" Type="http://schemas.openxmlformats.org/officeDocument/2006/relationships/customXml" Target="../ink/ink754.xml"/><Relationship Id="rId65" Type="http://schemas.openxmlformats.org/officeDocument/2006/relationships/image" Target="../media/image472.png"/><Relationship Id="rId4" Type="http://schemas.openxmlformats.org/officeDocument/2006/relationships/image" Target="../media/image219.tmp"/><Relationship Id="rId9" Type="http://schemas.openxmlformats.org/officeDocument/2006/relationships/image" Target="../media/image4020.png"/><Relationship Id="rId13" Type="http://schemas.openxmlformats.org/officeDocument/2006/relationships/image" Target="../media/image443.png"/><Relationship Id="rId18" Type="http://schemas.openxmlformats.org/officeDocument/2006/relationships/customXml" Target="../ink/ink733.xml"/><Relationship Id="rId39" Type="http://schemas.openxmlformats.org/officeDocument/2006/relationships/image" Target="../media/image457.png"/><Relationship Id="rId34" Type="http://schemas.openxmlformats.org/officeDocument/2006/relationships/customXml" Target="../ink/ink741.xml"/><Relationship Id="rId50" Type="http://schemas.openxmlformats.org/officeDocument/2006/relationships/customXml" Target="../ink/ink749.xml"/><Relationship Id="rId55" Type="http://schemas.openxmlformats.org/officeDocument/2006/relationships/image" Target="../media/image4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1.xml"/><Relationship Id="rId13" Type="http://schemas.openxmlformats.org/officeDocument/2006/relationships/image" Target="../media/image710.png"/><Relationship Id="rId18" Type="http://schemas.openxmlformats.org/officeDocument/2006/relationships/customXml" Target="../ink/ink256.xml"/><Relationship Id="rId3" Type="http://schemas.openxmlformats.org/officeDocument/2006/relationships/image" Target="../media/image185.tmp"/><Relationship Id="rId21" Type="http://schemas.openxmlformats.org/officeDocument/2006/relationships/image" Target="../media/image1110.png"/><Relationship Id="rId7" Type="http://schemas.openxmlformats.org/officeDocument/2006/relationships/image" Target="../media/image411.png"/><Relationship Id="rId12" Type="http://schemas.openxmlformats.org/officeDocument/2006/relationships/customXml" Target="../ink/ink253.xml"/><Relationship Id="rId17" Type="http://schemas.openxmlformats.org/officeDocument/2006/relationships/image" Target="../media/image910.png"/><Relationship Id="rId2" Type="http://schemas.openxmlformats.org/officeDocument/2006/relationships/image" Target="../media/image184.tmp"/><Relationship Id="rId16" Type="http://schemas.openxmlformats.org/officeDocument/2006/relationships/customXml" Target="../ink/ink255.xml"/><Relationship Id="rId20" Type="http://schemas.openxmlformats.org/officeDocument/2006/relationships/customXml" Target="../ink/ink25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0.xml"/><Relationship Id="rId11" Type="http://schemas.openxmlformats.org/officeDocument/2006/relationships/image" Target="../media/image610.png"/><Relationship Id="rId5" Type="http://schemas.openxmlformats.org/officeDocument/2006/relationships/image" Target="../media/image397.png"/><Relationship Id="rId15" Type="http://schemas.openxmlformats.org/officeDocument/2006/relationships/image" Target="../media/image810.png"/><Relationship Id="rId10" Type="http://schemas.openxmlformats.org/officeDocument/2006/relationships/customXml" Target="../ink/ink252.xml"/><Relationship Id="rId19" Type="http://schemas.openxmlformats.org/officeDocument/2006/relationships/image" Target="../media/image1010.png"/><Relationship Id="rId4" Type="http://schemas.openxmlformats.org/officeDocument/2006/relationships/customXml" Target="../ink/ink249.xml"/><Relationship Id="rId9" Type="http://schemas.openxmlformats.org/officeDocument/2006/relationships/image" Target="../media/image510.png"/><Relationship Id="rId14" Type="http://schemas.openxmlformats.org/officeDocument/2006/relationships/customXml" Target="../ink/ink254.xml"/><Relationship Id="rId22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70.xml"/><Relationship Id="rId21" Type="http://schemas.openxmlformats.org/officeDocument/2006/relationships/image" Target="../media/image484.png"/><Relationship Id="rId34" Type="http://schemas.openxmlformats.org/officeDocument/2006/relationships/customXml" Target="../ink/ink774.xml"/><Relationship Id="rId42" Type="http://schemas.openxmlformats.org/officeDocument/2006/relationships/customXml" Target="../ink/ink778.xml"/><Relationship Id="rId47" Type="http://schemas.openxmlformats.org/officeDocument/2006/relationships/image" Target="../media/image498.png"/><Relationship Id="rId50" Type="http://schemas.openxmlformats.org/officeDocument/2006/relationships/customXml" Target="../ink/ink782.xml"/><Relationship Id="rId55" Type="http://schemas.openxmlformats.org/officeDocument/2006/relationships/image" Target="../media/image503.png"/><Relationship Id="rId63" Type="http://schemas.openxmlformats.org/officeDocument/2006/relationships/image" Target="../media/image507.png"/><Relationship Id="rId68" Type="http://schemas.openxmlformats.org/officeDocument/2006/relationships/comments" Target="../comments/comment13.xml"/><Relationship Id="rId7" Type="http://schemas.openxmlformats.org/officeDocument/2006/relationships/image" Target="../media/image4080.png"/><Relationship Id="rId2" Type="http://schemas.openxmlformats.org/officeDocument/2006/relationships/image" Target="../media/image221.tmp"/><Relationship Id="rId16" Type="http://schemas.openxmlformats.org/officeDocument/2006/relationships/customXml" Target="../ink/ink765.xml"/><Relationship Id="rId29" Type="http://schemas.openxmlformats.org/officeDocument/2006/relationships/image" Target="../media/image488.png"/><Relationship Id="rId11" Type="http://schemas.openxmlformats.org/officeDocument/2006/relationships/image" Target="../media/image4100.png"/><Relationship Id="rId24" Type="http://schemas.openxmlformats.org/officeDocument/2006/relationships/customXml" Target="../ink/ink769.xml"/><Relationship Id="rId32" Type="http://schemas.openxmlformats.org/officeDocument/2006/relationships/customXml" Target="../ink/ink773.xml"/><Relationship Id="rId37" Type="http://schemas.openxmlformats.org/officeDocument/2006/relationships/image" Target="../media/image493.png"/><Relationship Id="rId40" Type="http://schemas.openxmlformats.org/officeDocument/2006/relationships/customXml" Target="../ink/ink777.xml"/><Relationship Id="rId45" Type="http://schemas.openxmlformats.org/officeDocument/2006/relationships/image" Target="../media/image497.png"/><Relationship Id="rId53" Type="http://schemas.openxmlformats.org/officeDocument/2006/relationships/image" Target="../media/image502.png"/><Relationship Id="rId58" Type="http://schemas.openxmlformats.org/officeDocument/2006/relationships/customXml" Target="../ink/ink786.xml"/><Relationship Id="rId66" Type="http://schemas.openxmlformats.org/officeDocument/2006/relationships/customXml" Target="../ink/ink790.xml"/><Relationship Id="rId5" Type="http://schemas.openxmlformats.org/officeDocument/2006/relationships/image" Target="../media/image223.tmp"/><Relationship Id="rId61" Type="http://schemas.openxmlformats.org/officeDocument/2006/relationships/image" Target="../media/image506.png"/><Relationship Id="rId19" Type="http://schemas.openxmlformats.org/officeDocument/2006/relationships/image" Target="../media/image483.png"/><Relationship Id="rId14" Type="http://schemas.openxmlformats.org/officeDocument/2006/relationships/customXml" Target="../ink/ink764.xml"/><Relationship Id="rId22" Type="http://schemas.openxmlformats.org/officeDocument/2006/relationships/customXml" Target="../ink/ink768.xml"/><Relationship Id="rId27" Type="http://schemas.openxmlformats.org/officeDocument/2006/relationships/image" Target="../media/image487.png"/><Relationship Id="rId30" Type="http://schemas.openxmlformats.org/officeDocument/2006/relationships/customXml" Target="../ink/ink772.xml"/><Relationship Id="rId35" Type="http://schemas.openxmlformats.org/officeDocument/2006/relationships/image" Target="../media/image492.png"/><Relationship Id="rId43" Type="http://schemas.openxmlformats.org/officeDocument/2006/relationships/image" Target="../media/image496.png"/><Relationship Id="rId48" Type="http://schemas.openxmlformats.org/officeDocument/2006/relationships/customXml" Target="../ink/ink781.xml"/><Relationship Id="rId56" Type="http://schemas.openxmlformats.org/officeDocument/2006/relationships/customXml" Target="../ink/ink785.xml"/><Relationship Id="rId64" Type="http://schemas.openxmlformats.org/officeDocument/2006/relationships/customXml" Target="../ink/ink789.xml"/><Relationship Id="rId8" Type="http://schemas.openxmlformats.org/officeDocument/2006/relationships/customXml" Target="../ink/ink761.xml"/><Relationship Id="rId51" Type="http://schemas.openxmlformats.org/officeDocument/2006/relationships/image" Target="../media/image501.png"/><Relationship Id="rId3" Type="http://schemas.openxmlformats.org/officeDocument/2006/relationships/image" Target="../media/image222.tmp"/><Relationship Id="rId12" Type="http://schemas.openxmlformats.org/officeDocument/2006/relationships/customXml" Target="../ink/ink763.xml"/><Relationship Id="rId17" Type="http://schemas.openxmlformats.org/officeDocument/2006/relationships/image" Target="../media/image482.png"/><Relationship Id="rId25" Type="http://schemas.openxmlformats.org/officeDocument/2006/relationships/image" Target="../media/image486.png"/><Relationship Id="rId33" Type="http://schemas.openxmlformats.org/officeDocument/2006/relationships/image" Target="../media/image491.png"/><Relationship Id="rId38" Type="http://schemas.openxmlformats.org/officeDocument/2006/relationships/customXml" Target="../ink/ink776.xml"/><Relationship Id="rId46" Type="http://schemas.openxmlformats.org/officeDocument/2006/relationships/customXml" Target="../ink/ink780.xml"/><Relationship Id="rId59" Type="http://schemas.openxmlformats.org/officeDocument/2006/relationships/image" Target="../media/image505.png"/><Relationship Id="rId67" Type="http://schemas.openxmlformats.org/officeDocument/2006/relationships/image" Target="../media/image509.png"/><Relationship Id="rId20" Type="http://schemas.openxmlformats.org/officeDocument/2006/relationships/customXml" Target="../ink/ink767.xml"/><Relationship Id="rId41" Type="http://schemas.openxmlformats.org/officeDocument/2006/relationships/image" Target="../media/image495.png"/><Relationship Id="rId54" Type="http://schemas.openxmlformats.org/officeDocument/2006/relationships/customXml" Target="../ink/ink784.xml"/><Relationship Id="rId62" Type="http://schemas.openxmlformats.org/officeDocument/2006/relationships/customXml" Target="../ink/ink78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0.xml"/><Relationship Id="rId15" Type="http://schemas.openxmlformats.org/officeDocument/2006/relationships/image" Target="../media/image481.png"/><Relationship Id="rId23" Type="http://schemas.openxmlformats.org/officeDocument/2006/relationships/image" Target="../media/image485.png"/><Relationship Id="rId28" Type="http://schemas.openxmlformats.org/officeDocument/2006/relationships/customXml" Target="../ink/ink771.xml"/><Relationship Id="rId36" Type="http://schemas.openxmlformats.org/officeDocument/2006/relationships/customXml" Target="../ink/ink775.xml"/><Relationship Id="rId49" Type="http://schemas.openxmlformats.org/officeDocument/2006/relationships/image" Target="../media/image499.png"/><Relationship Id="rId57" Type="http://schemas.openxmlformats.org/officeDocument/2006/relationships/image" Target="../media/image504.png"/><Relationship Id="rId10" Type="http://schemas.openxmlformats.org/officeDocument/2006/relationships/customXml" Target="../ink/ink762.xml"/><Relationship Id="rId31" Type="http://schemas.openxmlformats.org/officeDocument/2006/relationships/image" Target="../media/image489.png"/><Relationship Id="rId44" Type="http://schemas.openxmlformats.org/officeDocument/2006/relationships/customXml" Target="../ink/ink779.xml"/><Relationship Id="rId52" Type="http://schemas.openxmlformats.org/officeDocument/2006/relationships/customXml" Target="../ink/ink783.xml"/><Relationship Id="rId60" Type="http://schemas.openxmlformats.org/officeDocument/2006/relationships/customXml" Target="../ink/ink787.xml"/><Relationship Id="rId65" Type="http://schemas.openxmlformats.org/officeDocument/2006/relationships/image" Target="../media/image508.png"/><Relationship Id="rId4" Type="http://schemas.openxmlformats.org/officeDocument/2006/relationships/image" Target="../media/image183.tmp"/><Relationship Id="rId9" Type="http://schemas.openxmlformats.org/officeDocument/2006/relationships/image" Target="../media/image4090.png"/><Relationship Id="rId13" Type="http://schemas.openxmlformats.org/officeDocument/2006/relationships/image" Target="../media/image479.png"/><Relationship Id="rId18" Type="http://schemas.openxmlformats.org/officeDocument/2006/relationships/customXml" Target="../ink/ink766.xml"/><Relationship Id="rId39" Type="http://schemas.openxmlformats.org/officeDocument/2006/relationships/image" Target="../media/image4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8.xml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0.png"/><Relationship Id="rId5" Type="http://schemas.openxmlformats.org/officeDocument/2006/relationships/customXml" Target="../ink/ink259.xml"/><Relationship Id="rId4" Type="http://schemas.openxmlformats.org/officeDocument/2006/relationships/image" Target="../media/image13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0.xml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customXml" Target="../ink/ink261.xml"/><Relationship Id="rId4" Type="http://schemas.openxmlformats.org/officeDocument/2006/relationships/image" Target="../media/image2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1.png"/><Relationship Id="rId3" Type="http://schemas.openxmlformats.org/officeDocument/2006/relationships/customXml" Target="../ink/ink262.xml"/><Relationship Id="rId7" Type="http://schemas.openxmlformats.org/officeDocument/2006/relationships/customXml" Target="../ink/ink264.xml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0.png"/><Relationship Id="rId5" Type="http://schemas.openxmlformats.org/officeDocument/2006/relationships/customXml" Target="../ink/ink263.xml"/><Relationship Id="rId4" Type="http://schemas.openxmlformats.org/officeDocument/2006/relationships/image" Target="../media/image191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22.xml"/><Relationship Id="rId21" Type="http://schemas.openxmlformats.org/officeDocument/2006/relationships/customXml" Target="../ink/ink274.xml"/><Relationship Id="rId42" Type="http://schemas.openxmlformats.org/officeDocument/2006/relationships/image" Target="../media/image412.png"/><Relationship Id="rId63" Type="http://schemas.openxmlformats.org/officeDocument/2006/relationships/customXml" Target="../ink/ink295.xml"/><Relationship Id="rId84" Type="http://schemas.openxmlformats.org/officeDocument/2006/relationships/image" Target="../media/image264.png"/><Relationship Id="rId138" Type="http://schemas.openxmlformats.org/officeDocument/2006/relationships/image" Target="../media/image890.png"/><Relationship Id="rId159" Type="http://schemas.openxmlformats.org/officeDocument/2006/relationships/customXml" Target="../ink/ink340.xml"/><Relationship Id="rId170" Type="http://schemas.openxmlformats.org/officeDocument/2006/relationships/image" Target="../media/image1050.png"/><Relationship Id="rId191" Type="http://schemas.openxmlformats.org/officeDocument/2006/relationships/customXml" Target="../ink/ink356.xml"/><Relationship Id="rId107" Type="http://schemas.openxmlformats.org/officeDocument/2006/relationships/customXml" Target="../ink/ink317.xml"/><Relationship Id="rId11" Type="http://schemas.openxmlformats.org/officeDocument/2006/relationships/customXml" Target="../ink/ink269.xml"/><Relationship Id="rId32" Type="http://schemas.openxmlformats.org/officeDocument/2006/relationships/image" Target="../media/image3610.png"/><Relationship Id="rId53" Type="http://schemas.openxmlformats.org/officeDocument/2006/relationships/customXml" Target="../ink/ink290.xml"/><Relationship Id="rId74" Type="http://schemas.openxmlformats.org/officeDocument/2006/relationships/image" Target="../media/image259.png"/><Relationship Id="rId128" Type="http://schemas.openxmlformats.org/officeDocument/2006/relationships/image" Target="../media/image840.png"/><Relationship Id="rId149" Type="http://schemas.openxmlformats.org/officeDocument/2006/relationships/customXml" Target="../ink/ink335.xml"/><Relationship Id="rId5" Type="http://schemas.openxmlformats.org/officeDocument/2006/relationships/image" Target="../media/image2210.png"/><Relationship Id="rId95" Type="http://schemas.openxmlformats.org/officeDocument/2006/relationships/customXml" Target="../ink/ink311.xml"/><Relationship Id="rId160" Type="http://schemas.openxmlformats.org/officeDocument/2006/relationships/image" Target="../media/image1000.png"/><Relationship Id="rId181" Type="http://schemas.openxmlformats.org/officeDocument/2006/relationships/customXml" Target="../ink/ink351.xml"/><Relationship Id="rId22" Type="http://schemas.openxmlformats.org/officeDocument/2006/relationships/image" Target="../media/image3110.png"/><Relationship Id="rId43" Type="http://schemas.openxmlformats.org/officeDocument/2006/relationships/customXml" Target="../ink/ink285.xml"/><Relationship Id="rId64" Type="http://schemas.openxmlformats.org/officeDocument/2006/relationships/image" Target="../media/image520.png"/><Relationship Id="rId118" Type="http://schemas.openxmlformats.org/officeDocument/2006/relationships/image" Target="../media/image281.png"/><Relationship Id="rId139" Type="http://schemas.openxmlformats.org/officeDocument/2006/relationships/customXml" Target="../ink/ink330.xml"/><Relationship Id="rId85" Type="http://schemas.openxmlformats.org/officeDocument/2006/relationships/customXml" Target="../ink/ink306.xml"/><Relationship Id="rId150" Type="http://schemas.openxmlformats.org/officeDocument/2006/relationships/image" Target="../media/image950.png"/><Relationship Id="rId171" Type="http://schemas.openxmlformats.org/officeDocument/2006/relationships/customXml" Target="../ink/ink346.xml"/><Relationship Id="rId192" Type="http://schemas.openxmlformats.org/officeDocument/2006/relationships/image" Target="../media/image289.png"/><Relationship Id="rId12" Type="http://schemas.openxmlformats.org/officeDocument/2006/relationships/image" Target="../media/image2610.png"/><Relationship Id="rId33" Type="http://schemas.openxmlformats.org/officeDocument/2006/relationships/customXml" Target="../ink/ink280.xml"/><Relationship Id="rId108" Type="http://schemas.openxmlformats.org/officeDocument/2006/relationships/image" Target="../media/image276.png"/><Relationship Id="rId129" Type="http://schemas.openxmlformats.org/officeDocument/2006/relationships/customXml" Target="../ink/ink325.xml"/><Relationship Id="rId54" Type="http://schemas.openxmlformats.org/officeDocument/2006/relationships/image" Target="../media/image470.png"/><Relationship Id="rId75" Type="http://schemas.openxmlformats.org/officeDocument/2006/relationships/customXml" Target="../ink/ink301.xml"/><Relationship Id="rId96" Type="http://schemas.openxmlformats.org/officeDocument/2006/relationships/image" Target="../media/image270.png"/><Relationship Id="rId140" Type="http://schemas.openxmlformats.org/officeDocument/2006/relationships/image" Target="../media/image900.png"/><Relationship Id="rId161" Type="http://schemas.openxmlformats.org/officeDocument/2006/relationships/customXml" Target="../ink/ink341.xml"/><Relationship Id="rId182" Type="http://schemas.openxmlformats.org/officeDocument/2006/relationships/image" Target="../media/image284.png"/><Relationship Id="rId6" Type="http://schemas.openxmlformats.org/officeDocument/2006/relationships/image" Target="../media/image186.tmp"/><Relationship Id="rId23" Type="http://schemas.openxmlformats.org/officeDocument/2006/relationships/customXml" Target="../ink/ink275.xml"/><Relationship Id="rId119" Type="http://schemas.openxmlformats.org/officeDocument/2006/relationships/customXml" Target="../ink/ink323.xml"/><Relationship Id="rId44" Type="http://schemas.openxmlformats.org/officeDocument/2006/relationships/image" Target="../media/image420.png"/><Relationship Id="rId65" Type="http://schemas.openxmlformats.org/officeDocument/2006/relationships/customXml" Target="../ink/ink296.xml"/><Relationship Id="rId86" Type="http://schemas.openxmlformats.org/officeDocument/2006/relationships/image" Target="../media/image265.png"/><Relationship Id="rId130" Type="http://schemas.openxmlformats.org/officeDocument/2006/relationships/image" Target="../media/image850.png"/><Relationship Id="rId151" Type="http://schemas.openxmlformats.org/officeDocument/2006/relationships/customXml" Target="../ink/ink336.xml"/><Relationship Id="rId172" Type="http://schemas.openxmlformats.org/officeDocument/2006/relationships/image" Target="../media/image1060.png"/><Relationship Id="rId193" Type="http://schemas.openxmlformats.org/officeDocument/2006/relationships/customXml" Target="../ink/ink357.xml"/><Relationship Id="rId13" Type="http://schemas.openxmlformats.org/officeDocument/2006/relationships/customXml" Target="../ink/ink270.xml"/><Relationship Id="rId109" Type="http://schemas.openxmlformats.org/officeDocument/2006/relationships/customXml" Target="../ink/ink318.xml"/><Relationship Id="rId34" Type="http://schemas.openxmlformats.org/officeDocument/2006/relationships/image" Target="../media/image3710.png"/><Relationship Id="rId55" Type="http://schemas.openxmlformats.org/officeDocument/2006/relationships/customXml" Target="../ink/ink291.xml"/><Relationship Id="rId76" Type="http://schemas.openxmlformats.org/officeDocument/2006/relationships/image" Target="../media/image260.png"/><Relationship Id="rId97" Type="http://schemas.openxmlformats.org/officeDocument/2006/relationships/customXml" Target="../ink/ink312.xml"/><Relationship Id="rId120" Type="http://schemas.openxmlformats.org/officeDocument/2006/relationships/image" Target="../media/image282.png"/><Relationship Id="rId141" Type="http://schemas.openxmlformats.org/officeDocument/2006/relationships/customXml" Target="../ink/ink331.xml"/><Relationship Id="rId7" Type="http://schemas.openxmlformats.org/officeDocument/2006/relationships/customXml" Target="../ink/ink267.xml"/><Relationship Id="rId71" Type="http://schemas.openxmlformats.org/officeDocument/2006/relationships/customXml" Target="../ink/ink299.xml"/><Relationship Id="rId92" Type="http://schemas.openxmlformats.org/officeDocument/2006/relationships/image" Target="../media/image268.png"/><Relationship Id="rId162" Type="http://schemas.openxmlformats.org/officeDocument/2006/relationships/image" Target="../media/image1011.png"/><Relationship Id="rId183" Type="http://schemas.openxmlformats.org/officeDocument/2006/relationships/customXml" Target="../ink/ink352.xml"/><Relationship Id="rId2" Type="http://schemas.openxmlformats.org/officeDocument/2006/relationships/customXml" Target="../ink/ink265.xml"/><Relationship Id="rId29" Type="http://schemas.openxmlformats.org/officeDocument/2006/relationships/customXml" Target="../ink/ink278.xml"/><Relationship Id="rId24" Type="http://schemas.openxmlformats.org/officeDocument/2006/relationships/image" Target="../media/image3210.png"/><Relationship Id="rId40" Type="http://schemas.openxmlformats.org/officeDocument/2006/relationships/image" Target="../media/image400.png"/><Relationship Id="rId45" Type="http://schemas.openxmlformats.org/officeDocument/2006/relationships/customXml" Target="../ink/ink286.xml"/><Relationship Id="rId66" Type="http://schemas.openxmlformats.org/officeDocument/2006/relationships/image" Target="../media/image530.png"/><Relationship Id="rId87" Type="http://schemas.openxmlformats.org/officeDocument/2006/relationships/customXml" Target="../ink/ink307.xml"/><Relationship Id="rId110" Type="http://schemas.openxmlformats.org/officeDocument/2006/relationships/image" Target="../media/image277.png"/><Relationship Id="rId115" Type="http://schemas.openxmlformats.org/officeDocument/2006/relationships/customXml" Target="../ink/ink321.xml"/><Relationship Id="rId131" Type="http://schemas.openxmlformats.org/officeDocument/2006/relationships/customXml" Target="../ink/ink326.xml"/><Relationship Id="rId136" Type="http://schemas.openxmlformats.org/officeDocument/2006/relationships/image" Target="../media/image880.png"/><Relationship Id="rId157" Type="http://schemas.openxmlformats.org/officeDocument/2006/relationships/customXml" Target="../ink/ink339.xml"/><Relationship Id="rId178" Type="http://schemas.openxmlformats.org/officeDocument/2006/relationships/image" Target="../media/image1090.png"/><Relationship Id="rId61" Type="http://schemas.openxmlformats.org/officeDocument/2006/relationships/customXml" Target="../ink/ink294.xml"/><Relationship Id="rId82" Type="http://schemas.openxmlformats.org/officeDocument/2006/relationships/image" Target="../media/image263.png"/><Relationship Id="rId152" Type="http://schemas.openxmlformats.org/officeDocument/2006/relationships/image" Target="../media/image960.png"/><Relationship Id="rId173" Type="http://schemas.openxmlformats.org/officeDocument/2006/relationships/customXml" Target="../ink/ink347.xml"/><Relationship Id="rId194" Type="http://schemas.openxmlformats.org/officeDocument/2006/relationships/image" Target="../media/image290.png"/><Relationship Id="rId199" Type="http://schemas.openxmlformats.org/officeDocument/2006/relationships/customXml" Target="../ink/ink360.xml"/><Relationship Id="rId203" Type="http://schemas.openxmlformats.org/officeDocument/2006/relationships/customXml" Target="../ink/ink362.xml"/><Relationship Id="rId19" Type="http://schemas.openxmlformats.org/officeDocument/2006/relationships/customXml" Target="../ink/ink273.xml"/><Relationship Id="rId14" Type="http://schemas.openxmlformats.org/officeDocument/2006/relationships/image" Target="../media/image2710.png"/><Relationship Id="rId30" Type="http://schemas.openxmlformats.org/officeDocument/2006/relationships/image" Target="../media/image3510.png"/><Relationship Id="rId35" Type="http://schemas.openxmlformats.org/officeDocument/2006/relationships/customXml" Target="../ink/ink281.xml"/><Relationship Id="rId56" Type="http://schemas.openxmlformats.org/officeDocument/2006/relationships/image" Target="../media/image480.png"/><Relationship Id="rId77" Type="http://schemas.openxmlformats.org/officeDocument/2006/relationships/customXml" Target="../ink/ink302.xml"/><Relationship Id="rId100" Type="http://schemas.openxmlformats.org/officeDocument/2006/relationships/image" Target="../media/image272.png"/><Relationship Id="rId105" Type="http://schemas.openxmlformats.org/officeDocument/2006/relationships/customXml" Target="../ink/ink316.xml"/><Relationship Id="rId147" Type="http://schemas.openxmlformats.org/officeDocument/2006/relationships/customXml" Target="../ink/ink334.xml"/><Relationship Id="rId168" Type="http://schemas.openxmlformats.org/officeDocument/2006/relationships/image" Target="../media/image1040.png"/><Relationship Id="rId8" Type="http://schemas.openxmlformats.org/officeDocument/2006/relationships/image" Target="../media/image2410.png"/><Relationship Id="rId51" Type="http://schemas.openxmlformats.org/officeDocument/2006/relationships/customXml" Target="../ink/ink289.xml"/><Relationship Id="rId72" Type="http://schemas.openxmlformats.org/officeDocument/2006/relationships/image" Target="../media/image560.png"/><Relationship Id="rId93" Type="http://schemas.openxmlformats.org/officeDocument/2006/relationships/customXml" Target="../ink/ink310.xml"/><Relationship Id="rId98" Type="http://schemas.openxmlformats.org/officeDocument/2006/relationships/image" Target="../media/image271.png"/><Relationship Id="rId121" Type="http://schemas.openxmlformats.org/officeDocument/2006/relationships/customXml" Target="../ink/ink324.xml"/><Relationship Id="rId142" Type="http://schemas.openxmlformats.org/officeDocument/2006/relationships/image" Target="../media/image911.png"/><Relationship Id="rId163" Type="http://schemas.openxmlformats.org/officeDocument/2006/relationships/customXml" Target="../ink/ink342.xml"/><Relationship Id="rId184" Type="http://schemas.openxmlformats.org/officeDocument/2006/relationships/image" Target="../media/image285.png"/><Relationship Id="rId189" Type="http://schemas.openxmlformats.org/officeDocument/2006/relationships/customXml" Target="../ink/ink355.xml"/><Relationship Id="rId3" Type="http://schemas.openxmlformats.org/officeDocument/2006/relationships/image" Target="../media/image2110.png"/><Relationship Id="rId25" Type="http://schemas.openxmlformats.org/officeDocument/2006/relationships/customXml" Target="../ink/ink276.xml"/><Relationship Id="rId46" Type="http://schemas.openxmlformats.org/officeDocument/2006/relationships/image" Target="../media/image430.png"/><Relationship Id="rId67" Type="http://schemas.openxmlformats.org/officeDocument/2006/relationships/customXml" Target="../ink/ink297.xml"/><Relationship Id="rId116" Type="http://schemas.openxmlformats.org/officeDocument/2006/relationships/image" Target="../media/image280.png"/><Relationship Id="rId137" Type="http://schemas.openxmlformats.org/officeDocument/2006/relationships/customXml" Target="../ink/ink329.xml"/><Relationship Id="rId158" Type="http://schemas.openxmlformats.org/officeDocument/2006/relationships/image" Target="../media/image990.png"/><Relationship Id="rId20" Type="http://schemas.openxmlformats.org/officeDocument/2006/relationships/image" Target="../media/image3010.png"/><Relationship Id="rId41" Type="http://schemas.openxmlformats.org/officeDocument/2006/relationships/customXml" Target="../ink/ink284.xml"/><Relationship Id="rId62" Type="http://schemas.openxmlformats.org/officeDocument/2006/relationships/image" Target="../media/image511.png"/><Relationship Id="rId83" Type="http://schemas.openxmlformats.org/officeDocument/2006/relationships/customXml" Target="../ink/ink305.xml"/><Relationship Id="rId88" Type="http://schemas.openxmlformats.org/officeDocument/2006/relationships/image" Target="../media/image266.png"/><Relationship Id="rId111" Type="http://schemas.openxmlformats.org/officeDocument/2006/relationships/customXml" Target="../ink/ink319.xml"/><Relationship Id="rId132" Type="http://schemas.openxmlformats.org/officeDocument/2006/relationships/image" Target="../media/image860.png"/><Relationship Id="rId153" Type="http://schemas.openxmlformats.org/officeDocument/2006/relationships/customXml" Target="../ink/ink337.xml"/><Relationship Id="rId174" Type="http://schemas.openxmlformats.org/officeDocument/2006/relationships/image" Target="../media/image1070.png"/><Relationship Id="rId179" Type="http://schemas.openxmlformats.org/officeDocument/2006/relationships/customXml" Target="../ink/ink350.xml"/><Relationship Id="rId195" Type="http://schemas.openxmlformats.org/officeDocument/2006/relationships/customXml" Target="../ink/ink358.xml"/><Relationship Id="rId190" Type="http://schemas.openxmlformats.org/officeDocument/2006/relationships/image" Target="../media/image288.png"/><Relationship Id="rId204" Type="http://schemas.openxmlformats.org/officeDocument/2006/relationships/image" Target="../media/image295.png"/><Relationship Id="rId15" Type="http://schemas.openxmlformats.org/officeDocument/2006/relationships/customXml" Target="../ink/ink271.xml"/><Relationship Id="rId36" Type="http://schemas.openxmlformats.org/officeDocument/2006/relationships/image" Target="../media/image3810.png"/><Relationship Id="rId57" Type="http://schemas.openxmlformats.org/officeDocument/2006/relationships/customXml" Target="../ink/ink292.xml"/><Relationship Id="rId106" Type="http://schemas.openxmlformats.org/officeDocument/2006/relationships/image" Target="../media/image275.png"/><Relationship Id="rId10" Type="http://schemas.openxmlformats.org/officeDocument/2006/relationships/image" Target="../media/image254.png"/><Relationship Id="rId31" Type="http://schemas.openxmlformats.org/officeDocument/2006/relationships/customXml" Target="../ink/ink279.xml"/><Relationship Id="rId52" Type="http://schemas.openxmlformats.org/officeDocument/2006/relationships/image" Target="../media/image460.png"/><Relationship Id="rId73" Type="http://schemas.openxmlformats.org/officeDocument/2006/relationships/customXml" Target="../ink/ink300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313.xml"/><Relationship Id="rId101" Type="http://schemas.openxmlformats.org/officeDocument/2006/relationships/customXml" Target="../ink/ink314.xml"/><Relationship Id="rId143" Type="http://schemas.openxmlformats.org/officeDocument/2006/relationships/customXml" Target="../ink/ink332.xml"/><Relationship Id="rId148" Type="http://schemas.openxmlformats.org/officeDocument/2006/relationships/image" Target="../media/image940.png"/><Relationship Id="rId164" Type="http://schemas.openxmlformats.org/officeDocument/2006/relationships/image" Target="../media/image1020.png"/><Relationship Id="rId169" Type="http://schemas.openxmlformats.org/officeDocument/2006/relationships/customXml" Target="../ink/ink345.xml"/><Relationship Id="rId185" Type="http://schemas.openxmlformats.org/officeDocument/2006/relationships/customXml" Target="../ink/ink353.xml"/><Relationship Id="rId4" Type="http://schemas.openxmlformats.org/officeDocument/2006/relationships/customXml" Target="../ink/ink266.xml"/><Relationship Id="rId9" Type="http://schemas.openxmlformats.org/officeDocument/2006/relationships/customXml" Target="../ink/ink268.xml"/><Relationship Id="rId180" Type="http://schemas.openxmlformats.org/officeDocument/2006/relationships/image" Target="../media/image283.png"/><Relationship Id="rId26" Type="http://schemas.openxmlformats.org/officeDocument/2006/relationships/image" Target="../media/image3310.png"/><Relationship Id="rId47" Type="http://schemas.openxmlformats.org/officeDocument/2006/relationships/customXml" Target="../ink/ink287.xml"/><Relationship Id="rId68" Type="http://schemas.openxmlformats.org/officeDocument/2006/relationships/image" Target="../media/image540.png"/><Relationship Id="rId89" Type="http://schemas.openxmlformats.org/officeDocument/2006/relationships/customXml" Target="../ink/ink308.xml"/><Relationship Id="rId112" Type="http://schemas.openxmlformats.org/officeDocument/2006/relationships/image" Target="../media/image278.png"/><Relationship Id="rId133" Type="http://schemas.openxmlformats.org/officeDocument/2006/relationships/customXml" Target="../ink/ink327.xml"/><Relationship Id="rId154" Type="http://schemas.openxmlformats.org/officeDocument/2006/relationships/image" Target="../media/image970.png"/><Relationship Id="rId175" Type="http://schemas.openxmlformats.org/officeDocument/2006/relationships/customXml" Target="../ink/ink348.xml"/><Relationship Id="rId196" Type="http://schemas.openxmlformats.org/officeDocument/2006/relationships/image" Target="../media/image291.png"/><Relationship Id="rId200" Type="http://schemas.openxmlformats.org/officeDocument/2006/relationships/image" Target="../media/image293.png"/><Relationship Id="rId16" Type="http://schemas.openxmlformats.org/officeDocument/2006/relationships/image" Target="../media/image2810.png"/><Relationship Id="rId37" Type="http://schemas.openxmlformats.org/officeDocument/2006/relationships/customXml" Target="../ink/ink282.xml"/><Relationship Id="rId58" Type="http://schemas.openxmlformats.org/officeDocument/2006/relationships/image" Target="../media/image490.png"/><Relationship Id="rId79" Type="http://schemas.openxmlformats.org/officeDocument/2006/relationships/customXml" Target="../ink/ink303.xml"/><Relationship Id="rId102" Type="http://schemas.openxmlformats.org/officeDocument/2006/relationships/image" Target="../media/image273.png"/><Relationship Id="rId144" Type="http://schemas.openxmlformats.org/officeDocument/2006/relationships/image" Target="../media/image920.png"/><Relationship Id="rId90" Type="http://schemas.openxmlformats.org/officeDocument/2006/relationships/image" Target="../media/image267.png"/><Relationship Id="rId165" Type="http://schemas.openxmlformats.org/officeDocument/2006/relationships/customXml" Target="../ink/ink343.xml"/><Relationship Id="rId186" Type="http://schemas.openxmlformats.org/officeDocument/2006/relationships/image" Target="../media/image286.png"/><Relationship Id="rId27" Type="http://schemas.openxmlformats.org/officeDocument/2006/relationships/customXml" Target="../ink/ink277.xml"/><Relationship Id="rId48" Type="http://schemas.openxmlformats.org/officeDocument/2006/relationships/image" Target="../media/image440.png"/><Relationship Id="rId69" Type="http://schemas.openxmlformats.org/officeDocument/2006/relationships/customXml" Target="../ink/ink298.xml"/><Relationship Id="rId113" Type="http://schemas.openxmlformats.org/officeDocument/2006/relationships/customXml" Target="../ink/ink320.xml"/><Relationship Id="rId134" Type="http://schemas.openxmlformats.org/officeDocument/2006/relationships/image" Target="../media/image870.png"/><Relationship Id="rId80" Type="http://schemas.openxmlformats.org/officeDocument/2006/relationships/image" Target="../media/image262.png"/><Relationship Id="rId155" Type="http://schemas.openxmlformats.org/officeDocument/2006/relationships/customXml" Target="../ink/ink338.xml"/><Relationship Id="rId176" Type="http://schemas.openxmlformats.org/officeDocument/2006/relationships/image" Target="../media/image1080.png"/><Relationship Id="rId197" Type="http://schemas.openxmlformats.org/officeDocument/2006/relationships/customXml" Target="../ink/ink359.xml"/><Relationship Id="rId201" Type="http://schemas.openxmlformats.org/officeDocument/2006/relationships/customXml" Target="../ink/ink361.xml"/><Relationship Id="rId17" Type="http://schemas.openxmlformats.org/officeDocument/2006/relationships/customXml" Target="../ink/ink272.xml"/><Relationship Id="rId38" Type="http://schemas.openxmlformats.org/officeDocument/2006/relationships/image" Target="../media/image398.png"/><Relationship Id="rId59" Type="http://schemas.openxmlformats.org/officeDocument/2006/relationships/customXml" Target="../ink/ink293.xml"/><Relationship Id="rId103" Type="http://schemas.openxmlformats.org/officeDocument/2006/relationships/customXml" Target="../ink/ink315.xml"/><Relationship Id="rId70" Type="http://schemas.openxmlformats.org/officeDocument/2006/relationships/image" Target="../media/image550.png"/><Relationship Id="rId91" Type="http://schemas.openxmlformats.org/officeDocument/2006/relationships/customXml" Target="../ink/ink309.xml"/><Relationship Id="rId145" Type="http://schemas.openxmlformats.org/officeDocument/2006/relationships/customXml" Target="../ink/ink333.xml"/><Relationship Id="rId166" Type="http://schemas.openxmlformats.org/officeDocument/2006/relationships/image" Target="../media/image1030.png"/><Relationship Id="rId187" Type="http://schemas.openxmlformats.org/officeDocument/2006/relationships/customXml" Target="../ink/ink354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3410.png"/><Relationship Id="rId49" Type="http://schemas.openxmlformats.org/officeDocument/2006/relationships/customXml" Target="../ink/ink288.xml"/><Relationship Id="rId114" Type="http://schemas.openxmlformats.org/officeDocument/2006/relationships/image" Target="../media/image279.png"/><Relationship Id="rId60" Type="http://schemas.openxmlformats.org/officeDocument/2006/relationships/image" Target="../media/image500.png"/><Relationship Id="rId81" Type="http://schemas.openxmlformats.org/officeDocument/2006/relationships/customXml" Target="../ink/ink304.xml"/><Relationship Id="rId135" Type="http://schemas.openxmlformats.org/officeDocument/2006/relationships/customXml" Target="../ink/ink328.xml"/><Relationship Id="rId156" Type="http://schemas.openxmlformats.org/officeDocument/2006/relationships/image" Target="../media/image980.png"/><Relationship Id="rId177" Type="http://schemas.openxmlformats.org/officeDocument/2006/relationships/customXml" Target="../ink/ink349.xml"/><Relationship Id="rId198" Type="http://schemas.openxmlformats.org/officeDocument/2006/relationships/image" Target="../media/image292.png"/><Relationship Id="rId202" Type="http://schemas.openxmlformats.org/officeDocument/2006/relationships/image" Target="../media/image294.png"/><Relationship Id="rId18" Type="http://schemas.openxmlformats.org/officeDocument/2006/relationships/image" Target="../media/image2910.png"/><Relationship Id="rId39" Type="http://schemas.openxmlformats.org/officeDocument/2006/relationships/customXml" Target="../ink/ink283.xml"/><Relationship Id="rId50" Type="http://schemas.openxmlformats.org/officeDocument/2006/relationships/image" Target="../media/image450.png"/><Relationship Id="rId104" Type="http://schemas.openxmlformats.org/officeDocument/2006/relationships/image" Target="../media/image274.png"/><Relationship Id="rId146" Type="http://schemas.openxmlformats.org/officeDocument/2006/relationships/image" Target="../media/image930.png"/><Relationship Id="rId167" Type="http://schemas.openxmlformats.org/officeDocument/2006/relationships/customXml" Target="../ink/ink344.xml"/><Relationship Id="rId188" Type="http://schemas.openxmlformats.org/officeDocument/2006/relationships/image" Target="../media/image2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tmp"/><Relationship Id="rId13" Type="http://schemas.openxmlformats.org/officeDocument/2006/relationships/image" Target="../media/image1180.png"/><Relationship Id="rId18" Type="http://schemas.openxmlformats.org/officeDocument/2006/relationships/comments" Target="../comments/comment2.xml"/><Relationship Id="rId3" Type="http://schemas.openxmlformats.org/officeDocument/2006/relationships/image" Target="../media/image1111.png"/><Relationship Id="rId7" Type="http://schemas.openxmlformats.org/officeDocument/2006/relationships/image" Target="../media/image1130.png"/><Relationship Id="rId12" Type="http://schemas.openxmlformats.org/officeDocument/2006/relationships/customXml" Target="../ink/ink366.xml"/><Relationship Id="rId17" Type="http://schemas.openxmlformats.org/officeDocument/2006/relationships/image" Target="../media/image1200.png"/><Relationship Id="rId2" Type="http://schemas.openxmlformats.org/officeDocument/2006/relationships/customXml" Target="../ink/ink363.xml"/><Relationship Id="rId16" Type="http://schemas.openxmlformats.org/officeDocument/2006/relationships/customXml" Target="../ink/ink36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5.xml"/><Relationship Id="rId11" Type="http://schemas.openxmlformats.org/officeDocument/2006/relationships/image" Target="../media/image190.tmp"/><Relationship Id="rId5" Type="http://schemas.openxmlformats.org/officeDocument/2006/relationships/image" Target="../media/image1120.png"/><Relationship Id="rId15" Type="http://schemas.openxmlformats.org/officeDocument/2006/relationships/image" Target="../media/image1190.png"/><Relationship Id="rId10" Type="http://schemas.openxmlformats.org/officeDocument/2006/relationships/image" Target="../media/image189.tmp"/><Relationship Id="rId4" Type="http://schemas.openxmlformats.org/officeDocument/2006/relationships/customXml" Target="../ink/ink364.xml"/><Relationship Id="rId9" Type="http://schemas.openxmlformats.org/officeDocument/2006/relationships/image" Target="../media/image188.tmp"/><Relationship Id="rId14" Type="http://schemas.openxmlformats.org/officeDocument/2006/relationships/customXml" Target="../ink/ink36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3.xml"/><Relationship Id="rId18" Type="http://schemas.openxmlformats.org/officeDocument/2006/relationships/image" Target="../media/image1300.png"/><Relationship Id="rId26" Type="http://schemas.openxmlformats.org/officeDocument/2006/relationships/image" Target="../media/image1340.png"/><Relationship Id="rId3" Type="http://schemas.openxmlformats.org/officeDocument/2006/relationships/image" Target="../media/image192.tmp"/><Relationship Id="rId21" Type="http://schemas.openxmlformats.org/officeDocument/2006/relationships/customXml" Target="../ink/ink377.xml"/><Relationship Id="rId7" Type="http://schemas.openxmlformats.org/officeDocument/2006/relationships/customXml" Target="../ink/ink370.xml"/><Relationship Id="rId12" Type="http://schemas.openxmlformats.org/officeDocument/2006/relationships/image" Target="../media/image1270.png"/><Relationship Id="rId17" Type="http://schemas.openxmlformats.org/officeDocument/2006/relationships/customXml" Target="../ink/ink375.xml"/><Relationship Id="rId25" Type="http://schemas.openxmlformats.org/officeDocument/2006/relationships/customXml" Target="../ink/ink379.xml"/><Relationship Id="rId33" Type="http://schemas.openxmlformats.org/officeDocument/2006/relationships/comments" Target="../comments/comment3.xml"/><Relationship Id="rId2" Type="http://schemas.openxmlformats.org/officeDocument/2006/relationships/image" Target="../media/image191.tmp"/><Relationship Id="rId16" Type="http://schemas.openxmlformats.org/officeDocument/2006/relationships/image" Target="../media/image1290.png"/><Relationship Id="rId20" Type="http://schemas.openxmlformats.org/officeDocument/2006/relationships/image" Target="../media/image1311.png"/><Relationship Id="rId29" Type="http://schemas.openxmlformats.org/officeDocument/2006/relationships/customXml" Target="../ink/ink3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0.png"/><Relationship Id="rId11" Type="http://schemas.openxmlformats.org/officeDocument/2006/relationships/customXml" Target="../ink/ink372.xml"/><Relationship Id="rId24" Type="http://schemas.openxmlformats.org/officeDocument/2006/relationships/image" Target="../media/image1330.png"/><Relationship Id="rId32" Type="http://schemas.openxmlformats.org/officeDocument/2006/relationships/image" Target="../media/image1370.png"/><Relationship Id="rId5" Type="http://schemas.openxmlformats.org/officeDocument/2006/relationships/customXml" Target="../ink/ink369.xml"/><Relationship Id="rId15" Type="http://schemas.openxmlformats.org/officeDocument/2006/relationships/customXml" Target="../ink/ink374.xml"/><Relationship Id="rId23" Type="http://schemas.openxmlformats.org/officeDocument/2006/relationships/customXml" Target="../ink/ink378.xml"/><Relationship Id="rId28" Type="http://schemas.openxmlformats.org/officeDocument/2006/relationships/image" Target="../media/image1350.png"/><Relationship Id="rId10" Type="http://schemas.openxmlformats.org/officeDocument/2006/relationships/image" Target="../media/image1260.png"/><Relationship Id="rId19" Type="http://schemas.openxmlformats.org/officeDocument/2006/relationships/customXml" Target="../ink/ink376.xml"/><Relationship Id="rId31" Type="http://schemas.openxmlformats.org/officeDocument/2006/relationships/customXml" Target="../ink/ink382.xml"/><Relationship Id="rId4" Type="http://schemas.openxmlformats.org/officeDocument/2006/relationships/image" Target="../media/image193.tmp"/><Relationship Id="rId9" Type="http://schemas.openxmlformats.org/officeDocument/2006/relationships/customXml" Target="../ink/ink371.xml"/><Relationship Id="rId14" Type="http://schemas.openxmlformats.org/officeDocument/2006/relationships/image" Target="../media/image1280.png"/><Relationship Id="rId22" Type="http://schemas.openxmlformats.org/officeDocument/2006/relationships/image" Target="../media/image1320.png"/><Relationship Id="rId27" Type="http://schemas.openxmlformats.org/officeDocument/2006/relationships/customXml" Target="../ink/ink380.xml"/><Relationship Id="rId30" Type="http://schemas.openxmlformats.org/officeDocument/2006/relationships/image" Target="../media/image1360.png"/><Relationship Id="rId8" Type="http://schemas.openxmlformats.org/officeDocument/2006/relationships/image" Target="../media/image12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13" Type="http://schemas.openxmlformats.org/officeDocument/2006/relationships/customXml" Target="../ink/ink387.xml"/><Relationship Id="rId18" Type="http://schemas.openxmlformats.org/officeDocument/2006/relationships/image" Target="../media/image211.png"/><Relationship Id="rId3" Type="http://schemas.openxmlformats.org/officeDocument/2006/relationships/image" Target="../media/image195.tmp"/><Relationship Id="rId21" Type="http://schemas.openxmlformats.org/officeDocument/2006/relationships/customXml" Target="../ink/ink390.xml"/><Relationship Id="rId7" Type="http://schemas.openxmlformats.org/officeDocument/2006/relationships/customXml" Target="../ink/ink384.xml"/><Relationship Id="rId12" Type="http://schemas.openxmlformats.org/officeDocument/2006/relationships/image" Target="../media/image1440.png"/><Relationship Id="rId17" Type="http://schemas.openxmlformats.org/officeDocument/2006/relationships/customXml" Target="../ink/ink388.xml"/><Relationship Id="rId2" Type="http://schemas.openxmlformats.org/officeDocument/2006/relationships/image" Target="../media/image194.tmp"/><Relationship Id="rId16" Type="http://schemas.openxmlformats.org/officeDocument/2006/relationships/image" Target="../media/image197.tmp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1.png"/><Relationship Id="rId11" Type="http://schemas.openxmlformats.org/officeDocument/2006/relationships/customXml" Target="../ink/ink386.xml"/><Relationship Id="rId15" Type="http://schemas.openxmlformats.org/officeDocument/2006/relationships/image" Target="../media/image196.tmp"/><Relationship Id="rId23" Type="http://schemas.openxmlformats.org/officeDocument/2006/relationships/comments" Target="../comments/comment4.xml"/><Relationship Id="rId10" Type="http://schemas.openxmlformats.org/officeDocument/2006/relationships/image" Target="../media/image1430.png"/><Relationship Id="rId19" Type="http://schemas.openxmlformats.org/officeDocument/2006/relationships/customXml" Target="../ink/ink389.xml"/><Relationship Id="rId4" Type="http://schemas.openxmlformats.org/officeDocument/2006/relationships/customXml" Target="../ink/ink383.xml"/><Relationship Id="rId9" Type="http://schemas.openxmlformats.org/officeDocument/2006/relationships/customXml" Target="../ink/ink385.xml"/><Relationship Id="rId14" Type="http://schemas.openxmlformats.org/officeDocument/2006/relationships/image" Target="../media/image1450.png"/><Relationship Id="rId22" Type="http://schemas.openxmlformats.org/officeDocument/2006/relationships/image" Target="../media/image2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4C992BE-63F2-EA99-195C-BFA6066FE16E}"/>
              </a:ext>
            </a:extLst>
          </p:cNvPr>
          <p:cNvGrpSpPr/>
          <p:nvPr/>
        </p:nvGrpSpPr>
        <p:grpSpPr>
          <a:xfrm>
            <a:off x="4772123" y="4149279"/>
            <a:ext cx="709920" cy="204480"/>
            <a:chOff x="4772123" y="4149279"/>
            <a:chExt cx="70992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2F7D762-4C62-AA37-1381-B07CADF067DD}"/>
                    </a:ext>
                  </a:extLst>
                </p14:cNvPr>
                <p14:cNvContentPartPr/>
                <p14:nvPr/>
              </p14:nvContentPartPr>
              <p14:xfrm>
                <a:off x="4772123" y="4149279"/>
                <a:ext cx="81360" cy="176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2F7D762-4C62-AA37-1381-B07CADF067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63123" y="4140279"/>
                  <a:ext cx="99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403B1D3-2B32-07F5-D196-CB7A5B12E72D}"/>
                    </a:ext>
                  </a:extLst>
                </p14:cNvPr>
                <p14:cNvContentPartPr/>
                <p14:nvPr/>
              </p14:nvContentPartPr>
              <p14:xfrm>
                <a:off x="4910003" y="4197519"/>
                <a:ext cx="113040" cy="92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403B1D3-2B32-07F5-D196-CB7A5B12E7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01363" y="4188519"/>
                  <a:ext cx="130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790E58B-9D1F-AD46-38FA-1756CD79AE8D}"/>
                    </a:ext>
                  </a:extLst>
                </p14:cNvPr>
                <p14:cNvContentPartPr/>
                <p14:nvPr/>
              </p14:nvContentPartPr>
              <p14:xfrm>
                <a:off x="5353163" y="4218399"/>
                <a:ext cx="107280" cy="64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790E58B-9D1F-AD46-38FA-1756CD79AE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44163" y="4209399"/>
                  <a:ext cx="124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21E7760-D757-8457-827C-5C92DEB2C169}"/>
                    </a:ext>
                  </a:extLst>
                </p14:cNvPr>
                <p14:cNvContentPartPr/>
                <p14:nvPr/>
              </p14:nvContentPartPr>
              <p14:xfrm>
                <a:off x="5330843" y="4193199"/>
                <a:ext cx="151200" cy="99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21E7760-D757-8457-827C-5C92DEB2C1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21843" y="4184199"/>
                  <a:ext cx="168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1AB7AE4-0B56-D056-B942-E86C73C28082}"/>
                    </a:ext>
                  </a:extLst>
                </p14:cNvPr>
                <p14:cNvContentPartPr/>
                <p14:nvPr/>
              </p14:nvContentPartPr>
              <p14:xfrm>
                <a:off x="4887683" y="4338279"/>
                <a:ext cx="2160" cy="15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1AB7AE4-0B56-D056-B942-E86C73C280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79043" y="4329279"/>
                  <a:ext cx="19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1AFF87D-CBBA-9D06-3021-D229F070A47C}"/>
                    </a:ext>
                  </a:extLst>
                </p14:cNvPr>
                <p14:cNvContentPartPr/>
                <p14:nvPr/>
              </p14:nvContentPartPr>
              <p14:xfrm>
                <a:off x="5018723" y="4331799"/>
                <a:ext cx="14400" cy="2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1AFF87D-CBBA-9D06-3021-D229F070A4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10083" y="4322799"/>
                  <a:ext cx="3204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9F2DC5B-B4E9-13B3-BF20-BE9B750C014F}"/>
                  </a:ext>
                </a:extLst>
              </p14:cNvPr>
              <p14:cNvContentPartPr/>
              <p14:nvPr/>
            </p14:nvContentPartPr>
            <p14:xfrm>
              <a:off x="9431421" y="3529701"/>
              <a:ext cx="107595" cy="110414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9F2DC5B-B4E9-13B3-BF20-BE9B750C01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22425" y="3520710"/>
                <a:ext cx="125228" cy="128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52B4DDF-3CED-39EE-017E-32CFF5091D6C}"/>
                  </a:ext>
                </a:extLst>
              </p14:cNvPr>
              <p14:cNvContentPartPr/>
              <p14:nvPr/>
            </p14:nvContentPartPr>
            <p14:xfrm>
              <a:off x="9554521" y="3501510"/>
              <a:ext cx="98903" cy="143068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52B4DDF-3CED-39EE-017E-32CFF5091D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5530" y="3492523"/>
                <a:ext cx="116526" cy="160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A44C37C-0C11-DED9-0581-083A5548EB4D}"/>
                  </a:ext>
                </a:extLst>
              </p14:cNvPr>
              <p14:cNvContentPartPr/>
              <p14:nvPr/>
            </p14:nvContentPartPr>
            <p14:xfrm>
              <a:off x="9563918" y="3604876"/>
              <a:ext cx="71182" cy="2114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A44C37C-0C11-DED9-0581-083A5548EB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54976" y="3596068"/>
                <a:ext cx="88709" cy="19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00A11A1-A2C2-E2F1-C28B-DDE18E59E62C}"/>
                  </a:ext>
                </a:extLst>
              </p14:cNvPr>
              <p14:cNvContentPartPr/>
              <p14:nvPr/>
            </p14:nvContentPartPr>
            <p14:xfrm>
              <a:off x="9663056" y="3536514"/>
              <a:ext cx="74001" cy="93499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00A11A1-A2C2-E2F1-C28B-DDE18E59E6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54075" y="3527524"/>
                <a:ext cx="91603" cy="1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4B3EAE8-BA28-974C-98AF-090FA652B240}"/>
                  </a:ext>
                </a:extLst>
              </p14:cNvPr>
              <p14:cNvContentPartPr/>
              <p14:nvPr/>
            </p14:nvContentPartPr>
            <p14:xfrm>
              <a:off x="9863915" y="3525707"/>
              <a:ext cx="104071" cy="60845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4B3EAE8-BA28-974C-98AF-090FA652B2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54912" y="3516706"/>
                <a:ext cx="121716" cy="78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DDE53DE-47CD-9C31-524D-49CA64E243AF}"/>
                  </a:ext>
                </a:extLst>
              </p14:cNvPr>
              <p14:cNvContentPartPr/>
              <p14:nvPr/>
            </p14:nvContentPartPr>
            <p14:xfrm>
              <a:off x="9888817" y="3494228"/>
              <a:ext cx="67423" cy="5873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DDE53DE-47CD-9C31-524D-49CA64E243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79851" y="3485591"/>
                <a:ext cx="84996" cy="22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96D32FB-0D38-BF19-0495-5FCC03D2B2E1}"/>
                  </a:ext>
                </a:extLst>
              </p14:cNvPr>
              <p14:cNvContentPartPr/>
              <p14:nvPr/>
            </p14:nvContentPartPr>
            <p14:xfrm>
              <a:off x="9747158" y="3501745"/>
              <a:ext cx="101722" cy="102192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96D32FB-0D38-BF19-0495-5FCC03D2B2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38204" y="3492749"/>
                <a:ext cx="119273" cy="119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FE0DE6B-D195-6DFF-317C-ECE4CA6B675F}"/>
                  </a:ext>
                </a:extLst>
              </p14:cNvPr>
              <p14:cNvContentPartPr/>
              <p14:nvPr/>
            </p14:nvContentPartPr>
            <p14:xfrm>
              <a:off x="9884118" y="3537688"/>
              <a:ext cx="42286" cy="12451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FE0DE6B-D195-6DFF-317C-ECE4CA6B67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75159" y="3528794"/>
                <a:ext cx="59845" cy="29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662AD2B-BAE1-1031-160C-899522613851}"/>
                  </a:ext>
                </a:extLst>
              </p14:cNvPr>
              <p14:cNvContentPartPr/>
              <p14:nvPr/>
            </p14:nvContentPartPr>
            <p14:xfrm>
              <a:off x="10016850" y="3483186"/>
              <a:ext cx="134611" cy="107595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662AD2B-BAE1-1031-160C-89952261385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07852" y="3474190"/>
                <a:ext cx="152247" cy="125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37465E2-780A-1AEE-3986-4F83F7EF0145}"/>
                  </a:ext>
                </a:extLst>
              </p14:cNvPr>
              <p14:cNvContentPartPr/>
              <p14:nvPr/>
            </p14:nvContentPartPr>
            <p14:xfrm>
              <a:off x="9545829" y="3845673"/>
              <a:ext cx="17149" cy="83163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37465E2-780A-1AEE-3986-4F83F7EF01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36707" y="3836673"/>
                <a:ext cx="35028" cy="100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5C03654-8921-6C18-5F11-04D52AB4228C}"/>
                  </a:ext>
                </a:extLst>
              </p14:cNvPr>
              <p14:cNvContentPartPr/>
              <p14:nvPr/>
            </p14:nvContentPartPr>
            <p14:xfrm>
              <a:off x="9533143" y="3798923"/>
              <a:ext cx="108300" cy="79874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5C03654-8921-6C18-5F11-04D52AB4228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24178" y="3789928"/>
                <a:ext cx="125872" cy="97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AF469B-FF95-26CD-BDDE-D69095ED72D1}"/>
                  </a:ext>
                </a:extLst>
              </p14:cNvPr>
              <p14:cNvContentPartPr/>
              <p14:nvPr/>
            </p14:nvContentPartPr>
            <p14:xfrm>
              <a:off x="9655773" y="3862587"/>
              <a:ext cx="80344" cy="53797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AF469B-FF95-26CD-BDDE-D69095ED72D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46806" y="3853621"/>
                <a:ext cx="97919" cy="71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8D22E44-7BAA-56B8-944E-4974E8FEF0C4}"/>
                  </a:ext>
                </a:extLst>
              </p14:cNvPr>
              <p14:cNvContentPartPr/>
              <p14:nvPr/>
            </p14:nvContentPartPr>
            <p14:xfrm>
              <a:off x="9664230" y="3816072"/>
              <a:ext cx="110179" cy="64839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8D22E44-7BAA-56B8-944E-4974E8FEF0C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55228" y="3807067"/>
                <a:ext cx="127822" cy="82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8F5F98D-24E7-A35B-D9EC-C9EA3A81D98D}"/>
                  </a:ext>
                </a:extLst>
              </p14:cNvPr>
              <p14:cNvContentPartPr/>
              <p14:nvPr/>
            </p14:nvContentPartPr>
            <p14:xfrm>
              <a:off x="9813641" y="3810669"/>
              <a:ext cx="97258" cy="99842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8F5F98D-24E7-A35B-D9EC-C9EA3A81D98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04669" y="3801690"/>
                <a:ext cx="114843" cy="1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5BB6F46-FAFB-94EE-BA3F-DD91F9B1AED5}"/>
                  </a:ext>
                </a:extLst>
              </p14:cNvPr>
              <p14:cNvContentPartPr/>
              <p14:nvPr/>
            </p14:nvContentPartPr>
            <p14:xfrm>
              <a:off x="9812936" y="3844733"/>
              <a:ext cx="179011" cy="67893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5BB6F46-FAFB-94EE-BA3F-DD91F9B1AED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03950" y="3835752"/>
                <a:ext cx="196625" cy="85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C81494D-E862-58F2-A266-5C418BCA1527}"/>
                  </a:ext>
                </a:extLst>
              </p14:cNvPr>
              <p14:cNvContentPartPr/>
              <p14:nvPr/>
            </p14:nvContentPartPr>
            <p14:xfrm>
              <a:off x="9995472" y="3802917"/>
              <a:ext cx="159748" cy="105715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C81494D-E862-58F2-A266-5C418BCA152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986457" y="3793928"/>
                <a:ext cx="177418" cy="123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1071B70-BA10-6F09-8294-F26D3EBF14F1}"/>
                  </a:ext>
                </a:extLst>
              </p14:cNvPr>
              <p14:cNvContentPartPr/>
              <p14:nvPr/>
            </p14:nvContentPartPr>
            <p14:xfrm>
              <a:off x="10145118" y="3413884"/>
              <a:ext cx="220123" cy="221767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1071B70-BA10-6F09-8294-F26D3EBF14F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136126" y="3404884"/>
                <a:ext cx="237747" cy="239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DDA444A-9EBC-6F8F-3432-435CC59E6A3D}"/>
                  </a:ext>
                </a:extLst>
              </p14:cNvPr>
              <p14:cNvContentPartPr/>
              <p14:nvPr/>
            </p14:nvContentPartPr>
            <p14:xfrm>
              <a:off x="10420803" y="3467037"/>
              <a:ext cx="104541" cy="98433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DDA444A-9EBC-6F8F-3432-435CC59E6A3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411822" y="3458056"/>
                <a:ext cx="122144" cy="116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D115BA2-561A-8527-5C44-FB05333CA74D}"/>
                  </a:ext>
                </a:extLst>
              </p14:cNvPr>
              <p14:cNvContentPartPr/>
              <p14:nvPr/>
            </p14:nvContentPartPr>
            <p14:xfrm>
              <a:off x="10290891" y="3467272"/>
              <a:ext cx="130617" cy="121455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D115BA2-561A-8527-5C44-FB05333CA74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81895" y="3458289"/>
                <a:ext cx="148248" cy="139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81441CC-BB40-B328-5318-D0FE61DFBA5B}"/>
                  </a:ext>
                </a:extLst>
              </p14:cNvPr>
              <p14:cNvContentPartPr/>
              <p14:nvPr/>
            </p14:nvContentPartPr>
            <p14:xfrm>
              <a:off x="10533801" y="3442840"/>
              <a:ext cx="96553" cy="91385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81441CC-BB40-B328-5318-D0FE61DFBA5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524828" y="3433845"/>
                <a:ext cx="114141" cy="109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7CC98B7-5E3D-CFF4-FD19-AB1B571EBE2F}"/>
                  </a:ext>
                </a:extLst>
              </p14:cNvPr>
              <p14:cNvContentPartPr/>
              <p14:nvPr/>
            </p14:nvContentPartPr>
            <p14:xfrm>
              <a:off x="10573973" y="3508149"/>
              <a:ext cx="50978" cy="18559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7CC98B7-5E3D-CFF4-FD19-AB1B571EBE2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64998" y="3499226"/>
                <a:ext cx="68569" cy="36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8A1ABB8-4CD4-B535-CC3E-5A2BABB194C7}"/>
                  </a:ext>
                </a:extLst>
              </p14:cNvPr>
              <p14:cNvContentPartPr/>
              <p14:nvPr/>
            </p14:nvContentPartPr>
            <p14:xfrm>
              <a:off x="10785404" y="3483952"/>
              <a:ext cx="39232" cy="6343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8A1ABB8-4CD4-B535-CC3E-5A2BABB194C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776406" y="3475142"/>
                <a:ext cx="56868" cy="23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7BBE987-E74A-5F42-6EEE-519658B01E05}"/>
                  </a:ext>
                </a:extLst>
              </p14:cNvPr>
              <p14:cNvContentPartPr/>
              <p14:nvPr/>
            </p14:nvContentPartPr>
            <p14:xfrm>
              <a:off x="10662069" y="3422167"/>
              <a:ext cx="102661" cy="10595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7BBE987-E74A-5F42-6EEE-519658B01E0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653064" y="3413188"/>
                <a:ext cx="120311" cy="123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908556A-51F9-B37E-2B2A-839B943B2256}"/>
                  </a:ext>
                </a:extLst>
              </p14:cNvPr>
              <p14:cNvContentPartPr/>
              <p14:nvPr/>
            </p14:nvContentPartPr>
            <p14:xfrm>
              <a:off x="10770134" y="3458345"/>
              <a:ext cx="76585" cy="85747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908556A-51F9-B37E-2B2A-839B943B225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761145" y="3449376"/>
                <a:ext cx="94203" cy="103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0FA229F-7C08-CC0D-2851-7F0F60646CE0}"/>
                  </a:ext>
                </a:extLst>
              </p14:cNvPr>
              <p14:cNvContentPartPr/>
              <p14:nvPr/>
            </p14:nvContentPartPr>
            <p14:xfrm>
              <a:off x="10766853" y="3433939"/>
              <a:ext cx="83398" cy="15035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0FA229F-7C08-CC0D-2851-7F0F60646CE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757866" y="3425198"/>
                <a:ext cx="101012" cy="32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55BFC84-5F03-2159-BDAC-9DE47EC13E22}"/>
                  </a:ext>
                </a:extLst>
              </p14:cNvPr>
              <p14:cNvContentPartPr/>
              <p14:nvPr/>
            </p14:nvContentPartPr>
            <p14:xfrm>
              <a:off x="9045337" y="3526264"/>
              <a:ext cx="106655" cy="114408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55BFC84-5F03-2159-BDAC-9DE47EC13E2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036359" y="3517298"/>
                <a:ext cx="124251" cy="131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215EEBB-0BA0-F1A3-71C1-FE7E1BE74E62}"/>
                  </a:ext>
                </a:extLst>
              </p14:cNvPr>
              <p14:cNvContentPartPr/>
              <p14:nvPr/>
            </p14:nvContentPartPr>
            <p14:xfrm>
              <a:off x="9082925" y="3605198"/>
              <a:ext cx="57086" cy="22318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215EEBB-0BA0-F1A3-71C1-FE7E1BE74E6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73949" y="3596199"/>
                <a:ext cx="74679" cy="39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AD3A469-F620-50DF-8262-9C0FD79F1970}"/>
                  </a:ext>
                </a:extLst>
              </p14:cNvPr>
              <p14:cNvContentPartPr/>
              <p14:nvPr/>
            </p14:nvContentPartPr>
            <p14:xfrm>
              <a:off x="8993654" y="3479044"/>
              <a:ext cx="265228" cy="1999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AD3A469-F620-50DF-8262-9C0FD79F197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84657" y="3470039"/>
                <a:ext cx="282862" cy="21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E014582-A941-46B2-45FA-E0A95AA97C66}"/>
                  </a:ext>
                </a:extLst>
              </p14:cNvPr>
              <p14:cNvContentPartPr/>
              <p14:nvPr/>
            </p14:nvContentPartPr>
            <p14:xfrm>
              <a:off x="9092087" y="3810286"/>
              <a:ext cx="14330" cy="83868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E014582-A941-46B2-45FA-E0A95AA97C6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083131" y="3801287"/>
                <a:ext cx="31884" cy="101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5541A05-A0A0-E5E8-D728-4067924D165C}"/>
                  </a:ext>
                </a:extLst>
              </p14:cNvPr>
              <p14:cNvContentPartPr/>
              <p14:nvPr/>
            </p14:nvContentPartPr>
            <p14:xfrm>
              <a:off x="9088798" y="3790317"/>
              <a:ext cx="96318" cy="13649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5541A05-A0A0-E5E8-D728-4067924D165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79813" y="3781314"/>
                <a:ext cx="113928" cy="154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DAAC68E-FF3D-578D-FDD5-AE9A8EE0076D}"/>
                  </a:ext>
                </a:extLst>
              </p14:cNvPr>
              <p14:cNvContentPartPr/>
              <p14:nvPr/>
            </p14:nvContentPartPr>
            <p14:xfrm>
              <a:off x="8987076" y="3734406"/>
              <a:ext cx="278854" cy="221767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DAAC68E-FF3D-578D-FDD5-AE9A8EE0076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78081" y="3725406"/>
                <a:ext cx="296485" cy="239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BB3BD4F-FEE6-01C5-B5A1-C1E6F0FC1F9C}"/>
                  </a:ext>
                </a:extLst>
              </p14:cNvPr>
              <p14:cNvContentPartPr/>
              <p14:nvPr/>
            </p14:nvContentPartPr>
            <p14:xfrm>
              <a:off x="9962267" y="4875058"/>
              <a:ext cx="486888" cy="238939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BB3BD4F-FEE6-01C5-B5A1-C1E6F0FC1F9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53271" y="4866062"/>
                <a:ext cx="504521" cy="256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5C6BF26-D215-F795-12F8-3A44A7B9980E}"/>
                  </a:ext>
                </a:extLst>
              </p14:cNvPr>
              <p14:cNvContentPartPr/>
              <p14:nvPr/>
            </p14:nvContentPartPr>
            <p14:xfrm>
              <a:off x="9975929" y="5106148"/>
              <a:ext cx="557814" cy="424973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5C6BF26-D215-F795-12F8-3A44A7B9980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66932" y="5097152"/>
                <a:ext cx="575448" cy="442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42DDE3F-0796-4A16-D5D3-43C7F8087D3B}"/>
                  </a:ext>
                </a:extLst>
              </p14:cNvPr>
              <p14:cNvContentPartPr/>
              <p14:nvPr/>
            </p14:nvContentPartPr>
            <p14:xfrm>
              <a:off x="10694489" y="4747159"/>
              <a:ext cx="172373" cy="985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42DDE3F-0796-4A16-D5D3-43C7F8087D3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685492" y="4738168"/>
                <a:ext cx="190006" cy="116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164CDE3-F61C-1CBA-58C7-6B9E88B36A9C}"/>
                  </a:ext>
                </a:extLst>
              </p14:cNvPr>
              <p14:cNvContentPartPr/>
              <p14:nvPr/>
            </p14:nvContentPartPr>
            <p14:xfrm>
              <a:off x="10618912" y="4628562"/>
              <a:ext cx="329921" cy="255217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164CDE3-F61C-1CBA-58C7-6B9E88B36A9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609917" y="4619563"/>
                <a:ext cx="347550" cy="272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BBDFB5A-44D2-8817-C0E8-88F22664149C}"/>
                  </a:ext>
                </a:extLst>
              </p14:cNvPr>
              <p14:cNvContentPartPr/>
              <p14:nvPr/>
            </p14:nvContentPartPr>
            <p14:xfrm>
              <a:off x="11158995" y="4770704"/>
              <a:ext cx="112493" cy="96506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BBDFB5A-44D2-8817-C0E8-88F22664149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149981" y="4761702"/>
                <a:ext cx="130160" cy="114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83D96C7-A4A5-A6F2-DF71-291560A550F3}"/>
                  </a:ext>
                </a:extLst>
              </p14:cNvPr>
              <p14:cNvContentPartPr/>
              <p14:nvPr/>
            </p14:nvContentPartPr>
            <p14:xfrm>
              <a:off x="11305788" y="4772158"/>
              <a:ext cx="5523" cy="84297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83D96C7-A4A5-A6F2-DF71-291560A550F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296583" y="4763190"/>
                <a:ext cx="23565" cy="101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FB23C4B-0E58-6317-D16F-548258C1B64A}"/>
                  </a:ext>
                </a:extLst>
              </p14:cNvPr>
              <p14:cNvContentPartPr/>
              <p14:nvPr/>
            </p14:nvContentPartPr>
            <p14:xfrm>
              <a:off x="11369737" y="4763437"/>
              <a:ext cx="128771" cy="83134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FB23C4B-0E58-6317-D16F-548258C1B64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360745" y="4754440"/>
                <a:ext cx="146396" cy="100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91F3670-A204-D192-8798-13401C5971CB}"/>
                  </a:ext>
                </a:extLst>
              </p14:cNvPr>
              <p14:cNvContentPartPr/>
              <p14:nvPr/>
            </p14:nvContentPartPr>
            <p14:xfrm>
              <a:off x="11711867" y="4780878"/>
              <a:ext cx="116562" cy="76158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91F3670-A204-D192-8798-13401C5971C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702901" y="4771897"/>
                <a:ext cx="134136" cy="93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2DF1003-E7D1-5F89-7946-800DACDA7AF8}"/>
                  </a:ext>
                </a:extLst>
              </p14:cNvPr>
              <p14:cNvContentPartPr/>
              <p14:nvPr/>
            </p14:nvContentPartPr>
            <p14:xfrm>
              <a:off x="11856335" y="4780297"/>
              <a:ext cx="138363" cy="92727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2DF1003-E7D1-5F89-7946-800DACDA7AF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847350" y="4771312"/>
                <a:ext cx="155973" cy="11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F135D29-A229-E1C1-70C5-20B1A5A08309}"/>
                  </a:ext>
                </a:extLst>
              </p14:cNvPr>
              <p14:cNvContentPartPr/>
              <p14:nvPr/>
            </p14:nvContentPartPr>
            <p14:xfrm>
              <a:off x="11936562" y="4843374"/>
              <a:ext cx="86622" cy="4942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F135D29-A229-E1C1-70C5-20B1A5A0830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927576" y="4835137"/>
                <a:ext cx="104234" cy="21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BFCDF40-5B8A-FE22-CCB6-D2DFC3FC662D}"/>
                  </a:ext>
                </a:extLst>
              </p14:cNvPr>
              <p14:cNvContentPartPr/>
              <p14:nvPr/>
            </p14:nvContentPartPr>
            <p14:xfrm>
              <a:off x="11511298" y="4762275"/>
              <a:ext cx="136910" cy="119469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BFCDF40-5B8A-FE22-CCB6-D2DFC3FC662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502314" y="4753279"/>
                <a:ext cx="154518" cy="137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2ACDD8C-C898-8696-7C02-20525CC9DC21}"/>
                  </a:ext>
                </a:extLst>
              </p14:cNvPr>
              <p14:cNvContentPartPr/>
              <p14:nvPr/>
            </p14:nvContentPartPr>
            <p14:xfrm>
              <a:off x="10714546" y="5419792"/>
              <a:ext cx="6976" cy="17121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2ACDD8C-C898-8696-7C02-20525CC9DC2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705367" y="5410800"/>
                <a:ext cx="24967" cy="188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19D98A0-6272-8449-A5BB-511933EFC1D5}"/>
                  </a:ext>
                </a:extLst>
              </p14:cNvPr>
              <p14:cNvContentPartPr/>
              <p14:nvPr/>
            </p14:nvContentPartPr>
            <p14:xfrm>
              <a:off x="10722103" y="5524727"/>
              <a:ext cx="113074" cy="67438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19D98A0-6272-8449-A5BB-511933EFC1D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713129" y="5515759"/>
                <a:ext cx="130663" cy="85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F7E278F-B0AA-FF72-B99D-6666565E8D85}"/>
                  </a:ext>
                </a:extLst>
              </p14:cNvPr>
              <p14:cNvContentPartPr/>
              <p14:nvPr/>
            </p14:nvContentPartPr>
            <p14:xfrm>
              <a:off x="10607285" y="5357586"/>
              <a:ext cx="405789" cy="266844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F7E278F-B0AA-FF72-B99D-6666565E8D8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598283" y="5348583"/>
                <a:ext cx="423432" cy="284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03E4098-64B2-9FEF-C0D9-09EC183EC04C}"/>
                  </a:ext>
                </a:extLst>
              </p14:cNvPr>
              <p14:cNvContentPartPr/>
              <p14:nvPr/>
            </p14:nvContentPartPr>
            <p14:xfrm>
              <a:off x="11145623" y="5456999"/>
              <a:ext cx="132259" cy="99122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03E4098-64B2-9FEF-C0D9-09EC183EC04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136638" y="5448021"/>
                <a:ext cx="149870" cy="1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230FA2F-9B78-C58D-FFD1-30744A2DE204}"/>
                  </a:ext>
                </a:extLst>
              </p14:cNvPr>
              <p14:cNvContentPartPr/>
              <p14:nvPr/>
            </p14:nvContentPartPr>
            <p14:xfrm>
              <a:off x="11281371" y="5461359"/>
              <a:ext cx="112784" cy="92436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230FA2F-9B78-C58D-FFD1-30744A2DE20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272391" y="5452367"/>
                <a:ext cx="130384" cy="110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433ACED-2F01-D406-2967-B4035C717EE9}"/>
                  </a:ext>
                </a:extLst>
              </p14:cNvPr>
              <p14:cNvContentPartPr/>
              <p14:nvPr/>
            </p14:nvContentPartPr>
            <p14:xfrm>
              <a:off x="11442116" y="5479962"/>
              <a:ext cx="131387" cy="82844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433ACED-2F01-D406-2967-B4035C717EE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433117" y="5470996"/>
                <a:ext cx="149025" cy="100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082AE49-F7E9-3F0B-390C-38B47D09CB06}"/>
                  </a:ext>
                </a:extLst>
              </p14:cNvPr>
              <p14:cNvContentPartPr/>
              <p14:nvPr/>
            </p14:nvContentPartPr>
            <p14:xfrm>
              <a:off x="11547924" y="5449441"/>
              <a:ext cx="103191" cy="99122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082AE49-F7E9-3F0B-390C-38B47D09CB0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538935" y="5440430"/>
                <a:ext cx="120809" cy="116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F5EF6CF-D2B6-9FEE-47E7-EA157D7392EB}"/>
                  </a:ext>
                </a:extLst>
              </p14:cNvPr>
              <p14:cNvContentPartPr/>
              <p14:nvPr/>
            </p14:nvContentPartPr>
            <p14:xfrm>
              <a:off x="11687159" y="5456127"/>
              <a:ext cx="7848" cy="81972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F5EF6CF-D2B6-9FEE-47E7-EA157D7392E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678241" y="5447139"/>
                <a:ext cx="25328" cy="99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29EB5A8-23D4-2D7D-37E6-9B8D9E697D55}"/>
                  </a:ext>
                </a:extLst>
              </p14:cNvPr>
              <p14:cNvContentPartPr/>
              <p14:nvPr/>
            </p14:nvContentPartPr>
            <p14:xfrm>
              <a:off x="11746748" y="5474439"/>
              <a:ext cx="10174" cy="59299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29EB5A8-23D4-2D7D-37E6-9B8D9E697D5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737977" y="5465454"/>
                <a:ext cx="27365" cy="76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EA15A6A-6BA8-0B32-1125-A17571363F47}"/>
                  </a:ext>
                </a:extLst>
              </p14:cNvPr>
              <p14:cNvContentPartPr/>
              <p14:nvPr/>
            </p14:nvContentPartPr>
            <p14:xfrm>
              <a:off x="11724366" y="5424442"/>
              <a:ext cx="108133" cy="65694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EA15A6A-6BA8-0B32-1125-A17571363F4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715355" y="5415467"/>
                <a:ext cx="125795" cy="83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80798976-E0C8-D7E2-0E11-17FDE1FD57D9}"/>
                  </a:ext>
                </a:extLst>
              </p14:cNvPr>
              <p14:cNvContentPartPr/>
              <p14:nvPr/>
            </p14:nvContentPartPr>
            <p14:xfrm>
              <a:off x="11818837" y="5464556"/>
              <a:ext cx="106679" cy="74995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80798976-E0C8-D7E2-0E11-17FDE1FD57D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809827" y="5455542"/>
                <a:ext cx="124339" cy="9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8348A2F-F0A3-06DC-F010-25C0E1BC526B}"/>
                  </a:ext>
                </a:extLst>
              </p14:cNvPr>
              <p14:cNvContentPartPr/>
              <p14:nvPr/>
            </p14:nvContentPartPr>
            <p14:xfrm>
              <a:off x="11942957" y="5478509"/>
              <a:ext cx="67728" cy="61624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8348A2F-F0A3-06DC-F010-25C0E1BC526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933998" y="5469500"/>
                <a:ext cx="85287" cy="79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24F61F7-DCAF-8017-686D-579EC0547F0B}"/>
                  </a:ext>
                </a:extLst>
              </p14:cNvPr>
              <p14:cNvContentPartPr/>
              <p14:nvPr/>
            </p14:nvContentPartPr>
            <p14:xfrm>
              <a:off x="11943829" y="5409909"/>
              <a:ext cx="97087" cy="81681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24F61F7-DCAF-8017-686D-579EC0547F0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934839" y="5400913"/>
                <a:ext cx="114706" cy="99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10AD387-DA95-2E85-C2B4-6ED324D9E834}"/>
                  </a:ext>
                </a:extLst>
              </p14:cNvPr>
              <p14:cNvContentPartPr/>
              <p14:nvPr/>
            </p14:nvContentPartPr>
            <p14:xfrm>
              <a:off x="8004857" y="4812313"/>
              <a:ext cx="362486" cy="133436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10AD387-DA95-2E85-C2B4-6ED324D9E83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995867" y="4803346"/>
                <a:ext cx="380107" cy="151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FA106F8-D7BA-30E8-E386-7B1C3D5219E0}"/>
                  </a:ext>
                </a:extLst>
              </p14:cNvPr>
              <p14:cNvContentPartPr/>
              <p14:nvPr/>
            </p14:nvContentPartPr>
            <p14:xfrm>
              <a:off x="8021302" y="4964543"/>
              <a:ext cx="349096" cy="173608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FA106F8-D7BA-30E8-E386-7B1C3D5219E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12314" y="4955538"/>
                <a:ext cx="366713" cy="191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48D8385-CDAD-17BD-D941-5331BD606111}"/>
                  </a:ext>
                </a:extLst>
              </p14:cNvPr>
              <p14:cNvContentPartPr/>
              <p14:nvPr/>
            </p14:nvContentPartPr>
            <p14:xfrm>
              <a:off x="8579009" y="4770262"/>
              <a:ext cx="3759" cy="72826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48D8385-CDAD-17BD-D941-5331BD60611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570466" y="4761249"/>
                <a:ext cx="20504" cy="9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CAA447B-8743-D62F-0ECA-51BAA00845A3}"/>
                  </a:ext>
                </a:extLst>
              </p14:cNvPr>
              <p14:cNvContentPartPr/>
              <p14:nvPr/>
            </p14:nvContentPartPr>
            <p14:xfrm>
              <a:off x="8537193" y="4753112"/>
              <a:ext cx="97493" cy="7987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CAA447B-8743-D62F-0ECA-51BAA00845A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528232" y="4744430"/>
                <a:ext cx="115056" cy="25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54BE0E7-DBBD-3539-D46A-60646457B776}"/>
                  </a:ext>
                </a:extLst>
              </p14:cNvPr>
              <p14:cNvContentPartPr/>
              <p14:nvPr/>
            </p14:nvContentPartPr>
            <p14:xfrm>
              <a:off x="8538132" y="4842853"/>
              <a:ext cx="107595" cy="8222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54BE0E7-DBBD-3539-D46A-60646457B77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529136" y="4834288"/>
                <a:ext cx="125228" cy="25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0D44726-6E09-3DAB-3F65-C67D67412ABE}"/>
                  </a:ext>
                </a:extLst>
              </p14:cNvPr>
              <p14:cNvContentPartPr/>
              <p14:nvPr/>
            </p14:nvContentPartPr>
            <p14:xfrm>
              <a:off x="8476113" y="4670420"/>
              <a:ext cx="228580" cy="231164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0D44726-6E09-3DAB-3F65-C67D67412AB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467114" y="4661432"/>
                <a:ext cx="246218" cy="248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3E774FE-C524-B0D8-549D-0EA93A64D9F8}"/>
                  </a:ext>
                </a:extLst>
              </p14:cNvPr>
              <p14:cNvContentPartPr/>
              <p14:nvPr/>
            </p14:nvContentPartPr>
            <p14:xfrm>
              <a:off x="8542126" y="5097040"/>
              <a:ext cx="9867" cy="76115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3E774FE-C524-B0D8-549D-0EA93A64D9F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533316" y="5088064"/>
                <a:ext cx="27134" cy="93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6199F19-D89C-67AE-2C84-722A74064DCD}"/>
                  </a:ext>
                </a:extLst>
              </p14:cNvPr>
              <p14:cNvContentPartPr/>
              <p14:nvPr/>
            </p14:nvContentPartPr>
            <p14:xfrm>
              <a:off x="8587231" y="5104322"/>
              <a:ext cx="16680" cy="58261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6199F19-D89C-67AE-2C84-722A74064DC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578359" y="5095331"/>
                <a:ext cx="34070" cy="75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AC2DEDC-FBC1-9E1E-6411-51E1393FCAA2}"/>
                  </a:ext>
                </a:extLst>
              </p14:cNvPr>
              <p14:cNvContentPartPr/>
              <p14:nvPr/>
            </p14:nvContentPartPr>
            <p14:xfrm>
              <a:off x="8521453" y="5071198"/>
              <a:ext cx="124274" cy="147297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AC2DEDC-FBC1-9E1E-6411-51E1393FCA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512474" y="5062216"/>
                <a:ext cx="141873" cy="164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CD5B193-A47B-D2A3-FE96-30904D35B260}"/>
                  </a:ext>
                </a:extLst>
              </p14:cNvPr>
              <p14:cNvContentPartPr/>
              <p14:nvPr/>
            </p14:nvContentPartPr>
            <p14:xfrm>
              <a:off x="8884174" y="4773786"/>
              <a:ext cx="88331" cy="85982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CD5B193-A47B-D2A3-FE96-30904D35B26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875197" y="4764792"/>
                <a:ext cx="105925" cy="103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31C9491-69B0-9495-551C-549986AC153E}"/>
                  </a:ext>
                </a:extLst>
              </p14:cNvPr>
              <p14:cNvContentPartPr/>
              <p14:nvPr/>
            </p14:nvContentPartPr>
            <p14:xfrm>
              <a:off x="9038753" y="4794694"/>
              <a:ext cx="11276" cy="35708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31C9491-69B0-9495-551C-549986AC153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029944" y="4785767"/>
                <a:ext cx="28542" cy="53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97CDD93-41B4-FE62-FB5B-21442EA7C21E}"/>
                  </a:ext>
                </a:extLst>
              </p14:cNvPr>
              <p14:cNvContentPartPr/>
              <p14:nvPr/>
            </p14:nvContentPartPr>
            <p14:xfrm>
              <a:off x="8999521" y="4753112"/>
              <a:ext cx="201799" cy="92795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97CDD93-41B4-FE62-FB5B-21442EA7C21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990544" y="4744120"/>
                <a:ext cx="219394" cy="110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B0FB760-5931-7E3B-1DEC-7A4B16AFB70E}"/>
                  </a:ext>
                </a:extLst>
              </p14:cNvPr>
              <p14:cNvContentPartPr/>
              <p14:nvPr/>
            </p14:nvContentPartPr>
            <p14:xfrm>
              <a:off x="9131548" y="4745360"/>
              <a:ext cx="196396" cy="89976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B0FB760-5931-7E3B-1DEC-7A4B16AFB70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122556" y="4736362"/>
                <a:ext cx="214021" cy="10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748A394-7F0F-DC5A-508B-C140E0A4313C}"/>
                  </a:ext>
                </a:extLst>
              </p14:cNvPr>
              <p14:cNvContentPartPr/>
              <p14:nvPr/>
            </p14:nvContentPartPr>
            <p14:xfrm>
              <a:off x="9387379" y="4764624"/>
              <a:ext cx="7518" cy="60845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748A394-7F0F-DC5A-508B-C140E0A4313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78429" y="4755676"/>
                <a:ext cx="25060" cy="78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1F9C856-7FA4-5522-4C77-F39421CF74ED}"/>
                  </a:ext>
                </a:extLst>
              </p14:cNvPr>
              <p14:cNvContentPartPr/>
              <p14:nvPr/>
            </p14:nvContentPartPr>
            <p14:xfrm>
              <a:off x="9427081" y="4789056"/>
              <a:ext cx="90445" cy="65074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1F9C856-7FA4-5522-4C77-F39421CF74E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418073" y="4780117"/>
                <a:ext cx="108102" cy="82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5BCFDE3-69B9-80B9-BF3C-C057A118B18A}"/>
                  </a:ext>
                </a:extLst>
              </p14:cNvPr>
              <p14:cNvContentPartPr/>
              <p14:nvPr/>
            </p14:nvContentPartPr>
            <p14:xfrm>
              <a:off x="9550416" y="4781068"/>
              <a:ext cx="95849" cy="75175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5BCFDE3-69B9-80B9-BF3C-C057A118B18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541441" y="4772076"/>
                <a:ext cx="113439" cy="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1F6BC38-63FA-6E87-894D-D1E4D2DA0801}"/>
                  </a:ext>
                </a:extLst>
              </p14:cNvPr>
              <p14:cNvContentPartPr/>
              <p14:nvPr/>
            </p14:nvContentPartPr>
            <p14:xfrm>
              <a:off x="9566860" y="4837215"/>
              <a:ext cx="112058" cy="5168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1F6BC38-63FA-6E87-894D-D1E4D2DA080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557881" y="4828602"/>
                <a:ext cx="129657" cy="22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65422D3-34F2-EB02-1E48-B1E926E6D0DA}"/>
                  </a:ext>
                </a:extLst>
              </p14:cNvPr>
              <p14:cNvContentPartPr/>
              <p14:nvPr/>
            </p14:nvContentPartPr>
            <p14:xfrm>
              <a:off x="8885819" y="5092106"/>
              <a:ext cx="121455" cy="768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65422D3-34F2-EB02-1E48-B1E926E6D0D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876836" y="5083132"/>
                <a:ext cx="139062" cy="94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D6708D3-5E8A-78B6-0583-7F3281733F75}"/>
                  </a:ext>
                </a:extLst>
              </p14:cNvPr>
              <p14:cNvContentPartPr/>
              <p14:nvPr/>
            </p14:nvContentPartPr>
            <p14:xfrm>
              <a:off x="8404931" y="4999547"/>
              <a:ext cx="373293" cy="280028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D6708D3-5E8A-78B6-0583-7F3281733F7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395932" y="4990549"/>
                <a:ext cx="390932" cy="297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F64C791-F2F9-6918-02D1-9452B813AEF9}"/>
                  </a:ext>
                </a:extLst>
              </p14:cNvPr>
              <p14:cNvContentPartPr/>
              <p14:nvPr/>
            </p14:nvContentPartPr>
            <p14:xfrm>
              <a:off x="9032411" y="5115129"/>
              <a:ext cx="11041" cy="65544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F64C791-F2F9-6918-02D1-9452B813AEF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023507" y="5106126"/>
                <a:ext cx="28493" cy="83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14441DE-54DF-F208-032F-7029F54B832C}"/>
                  </a:ext>
                </a:extLst>
              </p14:cNvPr>
              <p14:cNvContentPartPr/>
              <p14:nvPr/>
            </p14:nvContentPartPr>
            <p14:xfrm>
              <a:off x="9084798" y="5117948"/>
              <a:ext cx="83163" cy="55912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14441DE-54DF-F208-032F-7029F54B832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075798" y="5108988"/>
                <a:ext cx="100804" cy="73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8315A1E-51BD-1C37-DB95-0BDC8ECA41A1}"/>
                  </a:ext>
                </a:extLst>
              </p14:cNvPr>
              <p14:cNvContentPartPr/>
              <p14:nvPr/>
            </p14:nvContentPartPr>
            <p14:xfrm>
              <a:off x="9202730" y="5097040"/>
              <a:ext cx="100547" cy="70947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8315A1E-51BD-1C37-DB95-0BDC8ECA41A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193753" y="5088082"/>
                <a:ext cx="118143" cy="88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98C46F1-CCBD-FAE7-A15A-0AB432BCE27F}"/>
                  </a:ext>
                </a:extLst>
              </p14:cNvPr>
              <p14:cNvContentPartPr/>
              <p14:nvPr/>
            </p14:nvContentPartPr>
            <p14:xfrm>
              <a:off x="9205314" y="5135802"/>
              <a:ext cx="117462" cy="5873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98C46F1-CCBD-FAE7-A15A-0AB432BCE2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196334" y="5127165"/>
                <a:ext cx="135063" cy="22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25B96A4-FFE8-A0EF-00E7-18CFE7F9B661}"/>
                  </a:ext>
                </a:extLst>
              </p14:cNvPr>
              <p14:cNvContentPartPr/>
              <p14:nvPr/>
            </p14:nvContentPartPr>
            <p14:xfrm>
              <a:off x="9365766" y="5087173"/>
              <a:ext cx="163272" cy="74236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25B96A4-FFE8-A0EF-00E7-18CFE7F9B66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356775" y="5078207"/>
                <a:ext cx="180894" cy="91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A8646EC-BF86-4421-9169-C14297BBF94C}"/>
                  </a:ext>
                </a:extLst>
              </p14:cNvPr>
              <p14:cNvContentPartPr/>
              <p14:nvPr/>
            </p14:nvContentPartPr>
            <p14:xfrm>
              <a:off x="9595756" y="5094691"/>
              <a:ext cx="162802" cy="74471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A8646EC-BF86-4421-9169-C14297BBF94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586771" y="5085697"/>
                <a:ext cx="180412" cy="920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43E35E6B-40A3-DCE4-E4CD-D97772CB10E6}"/>
                  </a:ext>
                </a:extLst>
              </p14:cNvPr>
              <p14:cNvContentPartPr/>
              <p14:nvPr/>
            </p14:nvContentPartPr>
            <p14:xfrm>
              <a:off x="9684792" y="5151072"/>
              <a:ext cx="69772" cy="4933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43E35E6B-40A3-DCE4-E4CD-D97772CB10E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675801" y="5142263"/>
                <a:ext cx="87395" cy="22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F9BF530A-3707-467E-EEA0-420DE72FF4AB}"/>
                  </a:ext>
                </a:extLst>
              </p14:cNvPr>
              <p14:cNvContentPartPr/>
              <p14:nvPr/>
            </p14:nvContentPartPr>
            <p14:xfrm>
              <a:off x="11203000" y="4562901"/>
              <a:ext cx="95400" cy="925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F9BF530A-3707-467E-EEA0-420DE72FF4A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194000" y="4553901"/>
                <a:ext cx="1130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B2D8951-2285-B673-742B-136354A62966}"/>
                  </a:ext>
                </a:extLst>
              </p14:cNvPr>
              <p14:cNvContentPartPr/>
              <p14:nvPr/>
            </p14:nvContentPartPr>
            <p14:xfrm>
              <a:off x="11209840" y="4626261"/>
              <a:ext cx="116640" cy="151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B2D8951-2285-B673-742B-136354A6296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200840" y="4617621"/>
                <a:ext cx="134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DF20B72-744C-75AD-4E20-3825DE94E284}"/>
                  </a:ext>
                </a:extLst>
              </p14:cNvPr>
              <p14:cNvContentPartPr/>
              <p14:nvPr/>
            </p14:nvContentPartPr>
            <p14:xfrm>
              <a:off x="11489200" y="4567941"/>
              <a:ext cx="228240" cy="71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DF20B72-744C-75AD-4E20-3825DE94E28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480200" y="4558941"/>
                <a:ext cx="245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494DAD4-5707-9879-790C-CE407273FDF9}"/>
                  </a:ext>
                </a:extLst>
              </p14:cNvPr>
              <p14:cNvContentPartPr/>
              <p14:nvPr/>
            </p14:nvContentPartPr>
            <p14:xfrm>
              <a:off x="11739040" y="4529781"/>
              <a:ext cx="75600" cy="961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494DAD4-5707-9879-790C-CE407273FDF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1730400" y="4521141"/>
                <a:ext cx="932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988B372-F3FD-7EE7-C9FA-C1A3D69A933F}"/>
                  </a:ext>
                </a:extLst>
              </p14:cNvPr>
              <p14:cNvContentPartPr/>
              <p14:nvPr/>
            </p14:nvContentPartPr>
            <p14:xfrm>
              <a:off x="11835160" y="4544541"/>
              <a:ext cx="102240" cy="97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988B372-F3FD-7EE7-C9FA-C1A3D69A933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826520" y="4535541"/>
                <a:ext cx="1198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92437D6-E69E-3B79-39A0-B157CBCA7B4B}"/>
                  </a:ext>
                </a:extLst>
              </p14:cNvPr>
              <p14:cNvContentPartPr/>
              <p14:nvPr/>
            </p14:nvContentPartPr>
            <p14:xfrm>
              <a:off x="11878360" y="4611861"/>
              <a:ext cx="48240" cy="68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92437D6-E69E-3B79-39A0-B157CBCA7B4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869720" y="4602861"/>
                <a:ext cx="658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D2D2852-9366-6B4B-D85C-0E81FB70903B}"/>
                  </a:ext>
                </a:extLst>
              </p14:cNvPr>
              <p14:cNvContentPartPr/>
              <p14:nvPr/>
            </p14:nvContentPartPr>
            <p14:xfrm>
              <a:off x="11181760" y="5257341"/>
              <a:ext cx="99000" cy="87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D2D2852-9366-6B4B-D85C-0E81FB70903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173120" y="5248701"/>
                <a:ext cx="1166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2B1CFAA5-EA74-6207-2942-AA1DB943C1D9}"/>
                  </a:ext>
                </a:extLst>
              </p14:cNvPr>
              <p14:cNvContentPartPr/>
              <p14:nvPr/>
            </p14:nvContentPartPr>
            <p14:xfrm>
              <a:off x="11171680" y="5321061"/>
              <a:ext cx="121320" cy="162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2B1CFAA5-EA74-6207-2942-AA1DB943C1D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162680" y="5312061"/>
                <a:ext cx="138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F7D1317-ACF0-BCAA-8187-34A93FCF9007}"/>
                  </a:ext>
                </a:extLst>
              </p14:cNvPr>
              <p14:cNvContentPartPr/>
              <p14:nvPr/>
            </p14:nvContentPartPr>
            <p14:xfrm>
              <a:off x="11498200" y="5247261"/>
              <a:ext cx="219240" cy="745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F7D1317-ACF0-BCAA-8187-34A93FCF900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489200" y="5238621"/>
                <a:ext cx="2368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CCF6005-7773-1AEA-4A3C-BFAC3605D09B}"/>
                  </a:ext>
                </a:extLst>
              </p14:cNvPr>
              <p14:cNvContentPartPr/>
              <p14:nvPr/>
            </p14:nvContentPartPr>
            <p14:xfrm>
              <a:off x="11761000" y="5237901"/>
              <a:ext cx="86760" cy="896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CCF6005-7773-1AEA-4A3C-BFAC3605D09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752000" y="5228901"/>
                <a:ext cx="1044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BDA0358-406D-702B-8951-A74A2645ECB1}"/>
                  </a:ext>
                </a:extLst>
              </p14:cNvPr>
              <p14:cNvContentPartPr/>
              <p14:nvPr/>
            </p14:nvContentPartPr>
            <p14:xfrm>
              <a:off x="11887720" y="5253741"/>
              <a:ext cx="95040" cy="331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BDA0358-406D-702B-8951-A74A2645ECB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1879080" y="5244741"/>
                <a:ext cx="1126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D60C17F-4EDF-8533-AF1E-74F0FF66C292}"/>
                  </a:ext>
                </a:extLst>
              </p14:cNvPr>
              <p14:cNvContentPartPr/>
              <p14:nvPr/>
            </p14:nvContentPartPr>
            <p14:xfrm>
              <a:off x="11918320" y="5202621"/>
              <a:ext cx="83880" cy="291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D60C17F-4EDF-8533-AF1E-74F0FF66C29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1909320" y="5193981"/>
                <a:ext cx="101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52D02CD0-3199-0A4B-0142-D9B5612B805C}"/>
                  </a:ext>
                </a:extLst>
              </p14:cNvPr>
              <p14:cNvContentPartPr/>
              <p14:nvPr/>
            </p14:nvContentPartPr>
            <p14:xfrm>
              <a:off x="11891320" y="5220261"/>
              <a:ext cx="95760" cy="97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52D02CD0-3199-0A4B-0142-D9B5612B805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882680" y="5211621"/>
                <a:ext cx="1134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9B2A8D3-183C-4363-9C20-2C7946E01D2D}"/>
                  </a:ext>
                </a:extLst>
              </p14:cNvPr>
              <p14:cNvContentPartPr/>
              <p14:nvPr/>
            </p14:nvContentPartPr>
            <p14:xfrm>
              <a:off x="6604523" y="3894039"/>
              <a:ext cx="718920" cy="3139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9B2A8D3-183C-4363-9C20-2C7946E01D2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595883" y="3885399"/>
                <a:ext cx="73656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592D9B4-80F1-2899-7C8C-E376733BCEA2}"/>
              </a:ext>
            </a:extLst>
          </p:cNvPr>
          <p:cNvGrpSpPr/>
          <p:nvPr/>
        </p:nvGrpSpPr>
        <p:grpSpPr>
          <a:xfrm>
            <a:off x="7475723" y="3609279"/>
            <a:ext cx="687240" cy="146520"/>
            <a:chOff x="7475723" y="3609279"/>
            <a:chExt cx="68724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BA63B90-5BC1-F5AA-A2B2-F1F884B4F227}"/>
                    </a:ext>
                  </a:extLst>
                </p14:cNvPr>
                <p14:cNvContentPartPr/>
                <p14:nvPr/>
              </p14:nvContentPartPr>
              <p14:xfrm>
                <a:off x="7475723" y="3613239"/>
                <a:ext cx="100800" cy="142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BA63B90-5BC1-F5AA-A2B2-F1F884B4F22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67083" y="3604599"/>
                  <a:ext cx="118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FE0803C-5AA9-1C37-C78A-AD8BD404DBC6}"/>
                    </a:ext>
                  </a:extLst>
                </p14:cNvPr>
                <p14:cNvContentPartPr/>
                <p14:nvPr/>
              </p14:nvContentPartPr>
              <p14:xfrm>
                <a:off x="7546283" y="3667959"/>
                <a:ext cx="128880" cy="83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FE0803C-5AA9-1C37-C78A-AD8BD404DBC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37643" y="3658959"/>
                  <a:ext cx="146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EC0D597-4CEA-0CD4-F7E0-F4CD4B73C342}"/>
                    </a:ext>
                  </a:extLst>
                </p14:cNvPr>
                <p14:cNvContentPartPr/>
                <p14:nvPr/>
              </p14:nvContentPartPr>
              <p14:xfrm>
                <a:off x="7714043" y="3622599"/>
                <a:ext cx="73080" cy="107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EC0D597-4CEA-0CD4-F7E0-F4CD4B73C34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05043" y="3613599"/>
                  <a:ext cx="90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BCB1DB6-B00F-D2C2-CACA-3A15736488F3}"/>
                    </a:ext>
                  </a:extLst>
                </p14:cNvPr>
                <p14:cNvContentPartPr/>
                <p14:nvPr/>
              </p14:nvContentPartPr>
              <p14:xfrm>
                <a:off x="7805843" y="3647079"/>
                <a:ext cx="76320" cy="95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BCB1DB6-B00F-D2C2-CACA-3A15736488F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97203" y="3638439"/>
                  <a:ext cx="93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8651352-B211-9FDB-801C-EEBA98D31B07}"/>
                    </a:ext>
                  </a:extLst>
                </p14:cNvPr>
                <p14:cNvContentPartPr/>
                <p14:nvPr/>
              </p14:nvContentPartPr>
              <p14:xfrm>
                <a:off x="7825283" y="3707919"/>
                <a:ext cx="75240" cy="3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8651352-B211-9FDB-801C-EEBA98D31B0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16283" y="3699279"/>
                  <a:ext cx="92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F8D0CB8-50FF-CC3A-EF97-B58C50296212}"/>
                    </a:ext>
                  </a:extLst>
                </p14:cNvPr>
                <p14:cNvContentPartPr/>
                <p14:nvPr/>
              </p14:nvContentPartPr>
              <p14:xfrm>
                <a:off x="7939763" y="3609279"/>
                <a:ext cx="223200" cy="133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F8D0CB8-50FF-CC3A-EF97-B58C502962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31123" y="3600279"/>
                  <a:ext cx="240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2F860B7-8DF8-EA7D-0E34-F8AE24AE1B7A}"/>
                    </a:ext>
                  </a:extLst>
                </p14:cNvPr>
                <p14:cNvContentPartPr/>
                <p14:nvPr/>
              </p14:nvContentPartPr>
              <p14:xfrm>
                <a:off x="8053523" y="3667239"/>
                <a:ext cx="80640" cy="8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2F860B7-8DF8-EA7D-0E34-F8AE24AE1B7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44523" y="3658239"/>
                  <a:ext cx="982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ED67B2B-4D01-48E6-C159-67FD512EE388}"/>
              </a:ext>
            </a:extLst>
          </p:cNvPr>
          <p:cNvGrpSpPr/>
          <p:nvPr/>
        </p:nvGrpSpPr>
        <p:grpSpPr>
          <a:xfrm>
            <a:off x="7512083" y="3849399"/>
            <a:ext cx="489600" cy="152280"/>
            <a:chOff x="7512083" y="3849399"/>
            <a:chExt cx="48960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707C9D0-B5C8-8749-7366-3995B2598A30}"/>
                    </a:ext>
                  </a:extLst>
                </p14:cNvPr>
                <p14:cNvContentPartPr/>
                <p14:nvPr/>
              </p14:nvContentPartPr>
              <p14:xfrm>
                <a:off x="7612883" y="3876039"/>
                <a:ext cx="8640" cy="25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707C9D0-B5C8-8749-7366-3995B2598A3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03883" y="3867039"/>
                  <a:ext cx="26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1E11A17-C717-2FE2-D931-ACF8B05417D1}"/>
                    </a:ext>
                  </a:extLst>
                </p14:cNvPr>
                <p14:cNvContentPartPr/>
                <p14:nvPr/>
              </p14:nvContentPartPr>
              <p14:xfrm>
                <a:off x="7512083" y="3859839"/>
                <a:ext cx="160200" cy="141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1E11A17-C717-2FE2-D931-ACF8B05417D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03443" y="3850839"/>
                  <a:ext cx="177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C136A5A-4E5D-8C2A-E657-44DC149C9EC3}"/>
                    </a:ext>
                  </a:extLst>
                </p14:cNvPr>
                <p14:cNvContentPartPr/>
                <p14:nvPr/>
              </p14:nvContentPartPr>
              <p14:xfrm>
                <a:off x="7694243" y="3849399"/>
                <a:ext cx="97920" cy="131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C136A5A-4E5D-8C2A-E657-44DC149C9E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85243" y="3840759"/>
                  <a:ext cx="115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2B729C-2648-9E7F-803B-A96E91A9AAF5}"/>
                    </a:ext>
                  </a:extLst>
                </p14:cNvPr>
                <p14:cNvContentPartPr/>
                <p14:nvPr/>
              </p14:nvContentPartPr>
              <p14:xfrm>
                <a:off x="7869923" y="3866679"/>
                <a:ext cx="131760" cy="97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2B729C-2648-9E7F-803B-A96E91A9AAF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60923" y="3857679"/>
                  <a:ext cx="1494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C88C43E-360D-BB87-35B2-C18624045D9B}"/>
              </a:ext>
            </a:extLst>
          </p:cNvPr>
          <p:cNvGrpSpPr/>
          <p:nvPr/>
        </p:nvGrpSpPr>
        <p:grpSpPr>
          <a:xfrm>
            <a:off x="5760323" y="4123359"/>
            <a:ext cx="2052360" cy="953640"/>
            <a:chOff x="5760323" y="4123359"/>
            <a:chExt cx="2052360" cy="95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161F91E-DC74-DBE4-189B-2BB5783ABF04}"/>
                    </a:ext>
                  </a:extLst>
                </p14:cNvPr>
                <p14:cNvContentPartPr/>
                <p14:nvPr/>
              </p14:nvContentPartPr>
              <p14:xfrm>
                <a:off x="5760323" y="4153599"/>
                <a:ext cx="96480" cy="153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161F91E-DC74-DBE4-189B-2BB5783ABF0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51323" y="4144959"/>
                  <a:ext cx="114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4D6CAA-D50E-406D-D0D4-AD8EDC00E7C0}"/>
                    </a:ext>
                  </a:extLst>
                </p14:cNvPr>
                <p14:cNvContentPartPr/>
                <p14:nvPr/>
              </p14:nvContentPartPr>
              <p14:xfrm>
                <a:off x="5941763" y="4169439"/>
                <a:ext cx="160560" cy="131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4D6CAA-D50E-406D-D0D4-AD8EDC00E7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33123" y="4160799"/>
                  <a:ext cx="178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E6DD4E-49A8-230F-3530-3A5502FA7EEF}"/>
                    </a:ext>
                  </a:extLst>
                </p14:cNvPr>
                <p14:cNvContentPartPr/>
                <p14:nvPr/>
              </p14:nvContentPartPr>
              <p14:xfrm>
                <a:off x="6164603" y="4167999"/>
                <a:ext cx="32400" cy="126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E6DD4E-49A8-230F-3530-3A5502FA7EE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155603" y="4158999"/>
                  <a:ext cx="50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239BAEA-9C23-8AE5-262E-F9DD89DBAAC5}"/>
                    </a:ext>
                  </a:extLst>
                </p14:cNvPr>
                <p14:cNvContentPartPr/>
                <p14:nvPr/>
              </p14:nvContentPartPr>
              <p14:xfrm>
                <a:off x="6164603" y="4123359"/>
                <a:ext cx="126000" cy="92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239BAEA-9C23-8AE5-262E-F9DD89DBAA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55603" y="4114719"/>
                  <a:ext cx="143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35593B0-A6C1-4B18-D93E-30A5558579A3}"/>
                    </a:ext>
                  </a:extLst>
                </p14:cNvPr>
                <p14:cNvContentPartPr/>
                <p14:nvPr/>
              </p14:nvContentPartPr>
              <p14:xfrm>
                <a:off x="6561323" y="4363479"/>
                <a:ext cx="361800" cy="446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35593B0-A6C1-4B18-D93E-30A5558579A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52323" y="4354479"/>
                  <a:ext cx="3794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B86095C-ABC0-6033-1B68-B650A8B80F01}"/>
                    </a:ext>
                  </a:extLst>
                </p14:cNvPr>
                <p14:cNvContentPartPr/>
                <p14:nvPr/>
              </p14:nvContentPartPr>
              <p14:xfrm>
                <a:off x="5959403" y="4905279"/>
                <a:ext cx="144720" cy="171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B86095C-ABC0-6033-1B68-B650A8B80F0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50763" y="4896279"/>
                  <a:ext cx="162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50A95E5-4BD6-23DC-9839-90ADD175D3B8}"/>
                    </a:ext>
                  </a:extLst>
                </p14:cNvPr>
                <p14:cNvContentPartPr/>
                <p14:nvPr/>
              </p14:nvContentPartPr>
              <p14:xfrm>
                <a:off x="5988563" y="5012199"/>
                <a:ext cx="114480" cy="12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50A95E5-4BD6-23DC-9839-90ADD175D3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79563" y="5003559"/>
                  <a:ext cx="132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51DD13F-B0B6-34AE-A740-1B0B393AB7A9}"/>
                    </a:ext>
                  </a:extLst>
                </p14:cNvPr>
                <p14:cNvContentPartPr/>
                <p14:nvPr/>
              </p14:nvContentPartPr>
              <p14:xfrm>
                <a:off x="6157763" y="4925079"/>
                <a:ext cx="105480" cy="150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51DD13F-B0B6-34AE-A740-1B0B393AB7A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48763" y="4916439"/>
                  <a:ext cx="123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691D319-E6C0-AA60-6B3F-D9FC78E57FAB}"/>
                    </a:ext>
                  </a:extLst>
                </p14:cNvPr>
                <p14:cNvContentPartPr/>
                <p14:nvPr/>
              </p14:nvContentPartPr>
              <p14:xfrm>
                <a:off x="6317603" y="4928679"/>
                <a:ext cx="127080" cy="139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691D319-E6C0-AA60-6B3F-D9FC78E57FA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08603" y="4920039"/>
                  <a:ext cx="144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5EAD6E1-2626-50B1-5B9D-77D10B122CAF}"/>
                    </a:ext>
                  </a:extLst>
                </p14:cNvPr>
                <p14:cNvContentPartPr/>
                <p14:nvPr/>
              </p14:nvContentPartPr>
              <p14:xfrm>
                <a:off x="6474203" y="4942719"/>
                <a:ext cx="116640" cy="116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5EAD6E1-2626-50B1-5B9D-77D10B122CA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65203" y="4933719"/>
                  <a:ext cx="134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5C1FF47-C55B-0BB8-A2E6-74ED0BAD13AA}"/>
                    </a:ext>
                  </a:extLst>
                </p14:cNvPr>
                <p14:cNvContentPartPr/>
                <p14:nvPr/>
              </p14:nvContentPartPr>
              <p14:xfrm>
                <a:off x="6488243" y="4917519"/>
                <a:ext cx="117360" cy="68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5C1FF47-C55B-0BB8-A2E6-74ED0BAD13A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79243" y="4908519"/>
                  <a:ext cx="135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5A2A95F-AE5C-0953-FFC3-9D43048F93E8}"/>
                    </a:ext>
                  </a:extLst>
                </p14:cNvPr>
                <p14:cNvContentPartPr/>
                <p14:nvPr/>
              </p14:nvContentPartPr>
              <p14:xfrm>
                <a:off x="6635123" y="4944159"/>
                <a:ext cx="103320" cy="89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5A2A95F-AE5C-0953-FFC3-9D43048F93E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26123" y="4935519"/>
                  <a:ext cx="12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204B15D-37E7-1E31-7F9C-643CAD235C42}"/>
                    </a:ext>
                  </a:extLst>
                </p14:cNvPr>
                <p14:cNvContentPartPr/>
                <p14:nvPr/>
              </p14:nvContentPartPr>
              <p14:xfrm>
                <a:off x="6726203" y="5019759"/>
                <a:ext cx="15120" cy="471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204B15D-37E7-1E31-7F9C-643CAD235C4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17563" y="5011119"/>
                  <a:ext cx="32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85EAB07-8421-CE3A-9A46-779FD88388DD}"/>
                    </a:ext>
                  </a:extLst>
                </p14:cNvPr>
                <p14:cNvContentPartPr/>
                <p14:nvPr/>
              </p14:nvContentPartPr>
              <p14:xfrm>
                <a:off x="6799643" y="4957839"/>
                <a:ext cx="147240" cy="96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85EAB07-8421-CE3A-9A46-779FD88388D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90643" y="4949199"/>
                  <a:ext cx="164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DA6FC4A-89FF-7271-D901-47D6C933ACC0}"/>
                    </a:ext>
                  </a:extLst>
                </p14:cNvPr>
                <p14:cNvContentPartPr/>
                <p14:nvPr/>
              </p14:nvContentPartPr>
              <p14:xfrm>
                <a:off x="6980723" y="4949199"/>
                <a:ext cx="88200" cy="97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DA6FC4A-89FF-7271-D901-47D6C933ACC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72083" y="4940199"/>
                  <a:ext cx="105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4D0D6C7-2C22-DA2D-305B-85804A80A2DB}"/>
                    </a:ext>
                  </a:extLst>
                </p14:cNvPr>
                <p14:cNvContentPartPr/>
                <p14:nvPr/>
              </p14:nvContentPartPr>
              <p14:xfrm>
                <a:off x="6989723" y="5019759"/>
                <a:ext cx="83880" cy="5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4D0D6C7-2C22-DA2D-305B-85804A80A2D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80723" y="5011119"/>
                  <a:ext cx="1015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4CD3636-6191-0593-5807-AC0ACAA25C84}"/>
                    </a:ext>
                  </a:extLst>
                </p14:cNvPr>
                <p14:cNvContentPartPr/>
                <p14:nvPr/>
              </p14:nvContentPartPr>
              <p14:xfrm>
                <a:off x="7125443" y="4919679"/>
                <a:ext cx="123840" cy="144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4CD3636-6191-0593-5807-AC0ACAA25C8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16803" y="4910679"/>
                  <a:ext cx="141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AA0B5E4-F0F7-1360-CB53-B1CC37345D3F}"/>
                    </a:ext>
                  </a:extLst>
                </p14:cNvPr>
                <p14:cNvContentPartPr/>
                <p14:nvPr/>
              </p14:nvContentPartPr>
              <p14:xfrm>
                <a:off x="7121843" y="4945599"/>
                <a:ext cx="167040" cy="83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AA0B5E4-F0F7-1360-CB53-B1CC37345D3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13203" y="4936599"/>
                  <a:ext cx="184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6D55152-7630-A30E-091B-0A1DDA62E95A}"/>
                    </a:ext>
                  </a:extLst>
                </p14:cNvPr>
                <p14:cNvContentPartPr/>
                <p14:nvPr/>
              </p14:nvContentPartPr>
              <p14:xfrm>
                <a:off x="7376723" y="4957839"/>
                <a:ext cx="118800" cy="77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6D55152-7630-A30E-091B-0A1DDA62E95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67723" y="4949199"/>
                  <a:ext cx="136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9CC66DB-5BAF-59B4-1FC5-3A6E6A0F1577}"/>
                    </a:ext>
                  </a:extLst>
                </p14:cNvPr>
                <p14:cNvContentPartPr/>
                <p14:nvPr/>
              </p14:nvContentPartPr>
              <p14:xfrm>
                <a:off x="7512803" y="4910319"/>
                <a:ext cx="160200" cy="126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9CC66DB-5BAF-59B4-1FC5-3A6E6A0F157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503803" y="4901679"/>
                  <a:ext cx="177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88A77E3-2F2C-70C5-FFF5-548AE6772DEF}"/>
                    </a:ext>
                  </a:extLst>
                </p14:cNvPr>
                <p14:cNvContentPartPr/>
                <p14:nvPr/>
              </p14:nvContentPartPr>
              <p14:xfrm>
                <a:off x="7727363" y="4898799"/>
                <a:ext cx="73080" cy="96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88A77E3-2F2C-70C5-FFF5-548AE6772DE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18723" y="4889799"/>
                  <a:ext cx="90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37CBEDC-7E27-FD1B-C1D2-52D77EB5C91B}"/>
                    </a:ext>
                  </a:extLst>
                </p14:cNvPr>
                <p14:cNvContentPartPr/>
                <p14:nvPr/>
              </p14:nvContentPartPr>
              <p14:xfrm>
                <a:off x="7725563" y="4872879"/>
                <a:ext cx="87120" cy="54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37CBEDC-7E27-FD1B-C1D2-52D77EB5C91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16923" y="4864239"/>
                  <a:ext cx="10476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37F89A97-BB45-86F6-B4B6-9CD3C45C345F}"/>
                  </a:ext>
                </a:extLst>
              </p14:cNvPr>
              <p14:cNvContentPartPr/>
              <p14:nvPr/>
            </p14:nvContentPartPr>
            <p14:xfrm>
              <a:off x="8385198" y="3650252"/>
              <a:ext cx="525960" cy="1108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37F89A97-BB45-86F6-B4B6-9CD3C45C345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76198" y="3641252"/>
                <a:ext cx="5436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295B445-F86E-03C2-38E9-04EDFC9BAF15}"/>
                  </a:ext>
                </a:extLst>
              </p14:cNvPr>
              <p14:cNvContentPartPr/>
              <p14:nvPr/>
            </p14:nvContentPartPr>
            <p14:xfrm>
              <a:off x="8389158" y="3836012"/>
              <a:ext cx="500400" cy="817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295B445-F86E-03C2-38E9-04EDFC9BAF1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380158" y="3827372"/>
                <a:ext cx="51804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B5B3DB5-B6DD-CD61-0530-453074EB72C3}"/>
              </a:ext>
            </a:extLst>
          </p:cNvPr>
          <p:cNvGrpSpPr/>
          <p:nvPr/>
        </p:nvGrpSpPr>
        <p:grpSpPr>
          <a:xfrm>
            <a:off x="4657758" y="1776092"/>
            <a:ext cx="4960406" cy="975240"/>
            <a:chOff x="4657758" y="1776092"/>
            <a:chExt cx="4960406" cy="97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5C4899-6A93-A5B7-8793-90DF88795BED}"/>
                    </a:ext>
                  </a:extLst>
                </p14:cNvPr>
                <p14:cNvContentPartPr/>
                <p14:nvPr/>
              </p14:nvContentPartPr>
              <p14:xfrm>
                <a:off x="4657758" y="2061572"/>
                <a:ext cx="504720" cy="689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5C4899-6A93-A5B7-8793-90DF88795B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48758" y="2052572"/>
                  <a:ext cx="52236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C1FCB6-394A-C267-2A43-3CA9084E9B9E}"/>
                    </a:ext>
                  </a:extLst>
                </p14:cNvPr>
                <p14:cNvContentPartPr/>
                <p14:nvPr/>
              </p14:nvContentPartPr>
              <p14:xfrm>
                <a:off x="5309718" y="1821092"/>
                <a:ext cx="7560" cy="10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C1FCB6-394A-C267-2A43-3CA9084E9B9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00718" y="1812092"/>
                  <a:ext cx="25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B3EF2E-6926-B2A1-E981-6A4EAABAFD63}"/>
                    </a:ext>
                  </a:extLst>
                </p14:cNvPr>
                <p14:cNvContentPartPr/>
                <p14:nvPr/>
              </p14:nvContentPartPr>
              <p14:xfrm>
                <a:off x="5212878" y="1792292"/>
                <a:ext cx="147240" cy="1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B3EF2E-6926-B2A1-E981-6A4EAABAFD6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04238" y="1783652"/>
                  <a:ext cx="164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85A01E8-2A94-FF51-52C6-2AB106AB44BD}"/>
                    </a:ext>
                  </a:extLst>
                </p14:cNvPr>
                <p14:cNvContentPartPr/>
                <p14:nvPr/>
              </p14:nvContentPartPr>
              <p14:xfrm>
                <a:off x="5423838" y="1791212"/>
                <a:ext cx="144720" cy="145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85A01E8-2A94-FF51-52C6-2AB106AB44B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14838" y="1782212"/>
                  <a:ext cx="162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CCC89FC-B194-4C16-8263-A22D4CF05DA7}"/>
                    </a:ext>
                  </a:extLst>
                </p14:cNvPr>
                <p14:cNvContentPartPr/>
                <p14:nvPr/>
              </p14:nvContentPartPr>
              <p14:xfrm>
                <a:off x="5410878" y="1793012"/>
                <a:ext cx="27432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CCC89FC-B194-4C16-8263-A22D4CF05DA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01878" y="1784012"/>
                  <a:ext cx="291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01BD070-F925-3B12-4B81-3CF3A987EFF4}"/>
                    </a:ext>
                  </a:extLst>
                </p14:cNvPr>
                <p14:cNvContentPartPr/>
                <p14:nvPr/>
              </p14:nvContentPartPr>
              <p14:xfrm>
                <a:off x="5719398" y="1789772"/>
                <a:ext cx="39240" cy="140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01BD070-F925-3B12-4B81-3CF3A987EFF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10758" y="1780772"/>
                  <a:ext cx="56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24423E-356B-BD5D-34BE-4929129E40A0}"/>
                    </a:ext>
                  </a:extLst>
                </p14:cNvPr>
                <p14:cNvContentPartPr/>
                <p14:nvPr/>
              </p14:nvContentPartPr>
              <p14:xfrm>
                <a:off x="5728038" y="1776092"/>
                <a:ext cx="113400" cy="13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24423E-356B-BD5D-34BE-4929129E40A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19038" y="1767092"/>
                  <a:ext cx="131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49EEA4-E3D6-F4A4-0E25-CE4E368D86D4}"/>
                    </a:ext>
                  </a:extLst>
                </p14:cNvPr>
                <p14:cNvContentPartPr/>
                <p14:nvPr/>
              </p14:nvContentPartPr>
              <p14:xfrm>
                <a:off x="5352918" y="2022332"/>
                <a:ext cx="330480" cy="133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49EEA4-E3D6-F4A4-0E25-CE4E368D86D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43918" y="2013332"/>
                  <a:ext cx="348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872548-E9F6-421E-276A-C9CB701A8DD3}"/>
                    </a:ext>
                  </a:extLst>
                </p14:cNvPr>
                <p14:cNvContentPartPr/>
                <p14:nvPr/>
              </p14:nvContentPartPr>
              <p14:xfrm>
                <a:off x="5721198" y="2010092"/>
                <a:ext cx="133560" cy="112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872548-E9F6-421E-276A-C9CB701A8DD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12198" y="2001092"/>
                  <a:ext cx="151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D193D4-8ADA-1E58-3490-8769A6D81DB0}"/>
                    </a:ext>
                  </a:extLst>
                </p14:cNvPr>
                <p14:cNvContentPartPr/>
                <p14:nvPr/>
              </p14:nvContentPartPr>
              <p14:xfrm>
                <a:off x="5849718" y="1994972"/>
                <a:ext cx="115560" cy="11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D193D4-8ADA-1E58-3490-8769A6D81DB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40718" y="1985972"/>
                  <a:ext cx="133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251F16-1D4A-3F4F-0B7E-AEFAEA82F886}"/>
                    </a:ext>
                  </a:extLst>
                </p14:cNvPr>
                <p14:cNvContentPartPr/>
                <p14:nvPr/>
              </p14:nvContentPartPr>
              <p14:xfrm>
                <a:off x="6044478" y="2027012"/>
                <a:ext cx="4320" cy="92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251F16-1D4A-3F4F-0B7E-AEFAEA82F88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35838" y="2018012"/>
                  <a:ext cx="21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44029E-553A-8C2C-FE82-87C59D5F9B4A}"/>
                    </a:ext>
                  </a:extLst>
                </p14:cNvPr>
                <p14:cNvContentPartPr/>
                <p14:nvPr/>
              </p14:nvContentPartPr>
              <p14:xfrm>
                <a:off x="5236998" y="2322572"/>
                <a:ext cx="16200" cy="91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44029E-553A-8C2C-FE82-87C59D5F9B4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28358" y="2313572"/>
                  <a:ext cx="33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5DD334-6B16-8C23-54E9-5F9835242AE5}"/>
                    </a:ext>
                  </a:extLst>
                </p14:cNvPr>
                <p14:cNvContentPartPr/>
                <p14:nvPr/>
              </p14:nvContentPartPr>
              <p14:xfrm>
                <a:off x="5210358" y="2255972"/>
                <a:ext cx="103680" cy="84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5DD334-6B16-8C23-54E9-5F9835242AE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01718" y="2246972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E88A90-BE18-2415-FB36-18857047AA46}"/>
                    </a:ext>
                  </a:extLst>
                </p14:cNvPr>
                <p14:cNvContentPartPr/>
                <p14:nvPr/>
              </p14:nvContentPartPr>
              <p14:xfrm>
                <a:off x="5362638" y="2313572"/>
                <a:ext cx="22680" cy="9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E88A90-BE18-2415-FB36-18857047AA4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53998" y="2304932"/>
                  <a:ext cx="4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27A98B-4641-8F71-308A-61E4CE5F78B7}"/>
                    </a:ext>
                  </a:extLst>
                </p14:cNvPr>
                <p14:cNvContentPartPr/>
                <p14:nvPr/>
              </p14:nvContentPartPr>
              <p14:xfrm>
                <a:off x="5364078" y="2266412"/>
                <a:ext cx="235440" cy="12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27A98B-4641-8F71-308A-61E4CE5F78B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55438" y="2257772"/>
                  <a:ext cx="253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91EC78-6B28-3782-034D-B64B93AF3512}"/>
                    </a:ext>
                  </a:extLst>
                </p14:cNvPr>
                <p14:cNvContentPartPr/>
                <p14:nvPr/>
              </p14:nvContentPartPr>
              <p14:xfrm>
                <a:off x="5615718" y="2262812"/>
                <a:ext cx="205920" cy="13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91EC78-6B28-3782-034D-B64B93AF351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06718" y="2253812"/>
                  <a:ext cx="223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BB72C5-C19E-E869-C906-E009501D6B86}"/>
                    </a:ext>
                  </a:extLst>
                </p14:cNvPr>
                <p14:cNvContentPartPr/>
                <p14:nvPr/>
              </p14:nvContentPartPr>
              <p14:xfrm>
                <a:off x="5734878" y="2257412"/>
                <a:ext cx="94680" cy="73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BB72C5-C19E-E869-C906-E009501D6B8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726238" y="2248772"/>
                  <a:ext cx="112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1C924C-8BA2-C036-DB5B-FF87597CEEFA}"/>
                    </a:ext>
                  </a:extLst>
                </p14:cNvPr>
                <p14:cNvContentPartPr/>
                <p14:nvPr/>
              </p14:nvContentPartPr>
              <p14:xfrm>
                <a:off x="5881398" y="2268932"/>
                <a:ext cx="110160" cy="125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1C924C-8BA2-C036-DB5B-FF87597CEEF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72398" y="2260292"/>
                  <a:ext cx="127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5E2B1FF-B3AE-221B-7CA5-3A14C48D2BB6}"/>
                    </a:ext>
                  </a:extLst>
                </p14:cNvPr>
                <p14:cNvContentPartPr/>
                <p14:nvPr/>
              </p14:nvContentPartPr>
              <p14:xfrm>
                <a:off x="6028278" y="2266772"/>
                <a:ext cx="543960" cy="125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5E2B1FF-B3AE-221B-7CA5-3A14C48D2B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19278" y="2257772"/>
                  <a:ext cx="561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0FA854-B640-E7A2-AC11-E555EBF91AB2}"/>
                    </a:ext>
                  </a:extLst>
                </p14:cNvPr>
                <p14:cNvContentPartPr/>
                <p14:nvPr/>
              </p14:nvContentPartPr>
              <p14:xfrm>
                <a:off x="6420318" y="2250572"/>
                <a:ext cx="132480" cy="5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0FA854-B640-E7A2-AC11-E555EBF91AB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11318" y="2241572"/>
                  <a:ext cx="150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2A6C441-DEF7-6629-B82A-0C7379426D60}"/>
                    </a:ext>
                  </a:extLst>
                </p14:cNvPr>
                <p14:cNvContentPartPr/>
                <p14:nvPr/>
              </p14:nvContentPartPr>
              <p14:xfrm>
                <a:off x="7508564" y="2405632"/>
                <a:ext cx="14400" cy="123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2A6C441-DEF7-6629-B82A-0C7379426D6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499924" y="2396992"/>
                  <a:ext cx="32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B1B3580-791B-75C5-CD53-78A5CCF82A34}"/>
                    </a:ext>
                  </a:extLst>
                </p14:cNvPr>
                <p14:cNvContentPartPr/>
                <p14:nvPr/>
              </p14:nvContentPartPr>
              <p14:xfrm>
                <a:off x="7503884" y="2409232"/>
                <a:ext cx="161280" cy="129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B1B3580-791B-75C5-CD53-78A5CCF82A3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95244" y="2400592"/>
                  <a:ext cx="178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42403F1-76EA-C2C2-DDEB-7DAC1B231EED}"/>
                    </a:ext>
                  </a:extLst>
                </p14:cNvPr>
                <p14:cNvContentPartPr/>
                <p14:nvPr/>
              </p14:nvContentPartPr>
              <p14:xfrm>
                <a:off x="7701164" y="2450992"/>
                <a:ext cx="82440" cy="54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42403F1-76EA-C2C2-DDEB-7DAC1B231EE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92524" y="2441992"/>
                  <a:ext cx="100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9CBA45-8E28-E9E5-DEA1-E8B943A78BB6}"/>
                    </a:ext>
                  </a:extLst>
                </p14:cNvPr>
                <p14:cNvContentPartPr/>
                <p14:nvPr/>
              </p14:nvContentPartPr>
              <p14:xfrm>
                <a:off x="7739324" y="2419312"/>
                <a:ext cx="90000" cy="180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9CBA45-8E28-E9E5-DEA1-E8B943A78BB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730324" y="2410312"/>
                  <a:ext cx="107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024471F-B057-8F84-3655-50CB164A054F}"/>
                    </a:ext>
                  </a:extLst>
                </p14:cNvPr>
                <p14:cNvContentPartPr/>
                <p14:nvPr/>
              </p14:nvContentPartPr>
              <p14:xfrm>
                <a:off x="7868564" y="2465032"/>
                <a:ext cx="27720" cy="135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024471F-B057-8F84-3655-50CB164A054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59564" y="2456032"/>
                  <a:ext cx="45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9C28D0F-5234-AF90-4A15-5EB72782D194}"/>
                    </a:ext>
                  </a:extLst>
                </p14:cNvPr>
                <p14:cNvContentPartPr/>
                <p14:nvPr/>
              </p14:nvContentPartPr>
              <p14:xfrm>
                <a:off x="7869644" y="2403472"/>
                <a:ext cx="99720" cy="91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9C28D0F-5234-AF90-4A15-5EB72782D19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860644" y="2394472"/>
                  <a:ext cx="117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EC2C37-A451-AF1F-DC07-8CF5CD8183E2}"/>
                    </a:ext>
                  </a:extLst>
                </p14:cNvPr>
                <p14:cNvContentPartPr/>
                <p14:nvPr/>
              </p14:nvContentPartPr>
              <p14:xfrm>
                <a:off x="7984844" y="2481232"/>
                <a:ext cx="127440" cy="64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EC2C37-A451-AF1F-DC07-8CF5CD8183E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76204" y="2472592"/>
                  <a:ext cx="145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D187C24-27CF-3D07-E39A-5D62062FCEA8}"/>
                    </a:ext>
                  </a:extLst>
                </p14:cNvPr>
                <p14:cNvContentPartPr/>
                <p14:nvPr/>
              </p14:nvContentPartPr>
              <p14:xfrm>
                <a:off x="8015444" y="2414632"/>
                <a:ext cx="88200" cy="74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D187C24-27CF-3D07-E39A-5D62062FCEA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06444" y="2405632"/>
                  <a:ext cx="105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FB2D9CA-9ED3-B937-5319-27EC324FA9EB}"/>
                    </a:ext>
                  </a:extLst>
                </p14:cNvPr>
                <p14:cNvContentPartPr/>
                <p14:nvPr/>
              </p14:nvContentPartPr>
              <p14:xfrm>
                <a:off x="8148284" y="2403112"/>
                <a:ext cx="196560" cy="118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FB2D9CA-9ED3-B937-5319-27EC324FA9E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39284" y="2394112"/>
                  <a:ext cx="214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A082DCC-6A8F-2618-69CD-77B8FFDFB9F7}"/>
                    </a:ext>
                  </a:extLst>
                </p14:cNvPr>
                <p14:cNvContentPartPr/>
                <p14:nvPr/>
              </p14:nvContentPartPr>
              <p14:xfrm>
                <a:off x="8381564" y="2411032"/>
                <a:ext cx="16920" cy="108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A082DCC-6A8F-2618-69CD-77B8FFDFB9F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72924" y="2402392"/>
                  <a:ext cx="34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48CCD35-6B98-16C9-67F8-A82A0976CD1C}"/>
                    </a:ext>
                  </a:extLst>
                </p14:cNvPr>
                <p14:cNvContentPartPr/>
                <p14:nvPr/>
              </p14:nvContentPartPr>
              <p14:xfrm>
                <a:off x="8348804" y="2371792"/>
                <a:ext cx="149040" cy="35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48CCD35-6B98-16C9-67F8-A82A0976CD1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340164" y="2363152"/>
                  <a:ext cx="166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80E3A5-07D3-42AF-D57C-B1680CBA8330}"/>
                    </a:ext>
                  </a:extLst>
                </p14:cNvPr>
                <p14:cNvContentPartPr/>
                <p14:nvPr/>
              </p14:nvContentPartPr>
              <p14:xfrm>
                <a:off x="8440244" y="2402392"/>
                <a:ext cx="32400" cy="10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80E3A5-07D3-42AF-D57C-B1680CBA833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31244" y="2393392"/>
                  <a:ext cx="50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DDFBED1-73CE-49C6-57BF-65C807C0C764}"/>
                    </a:ext>
                  </a:extLst>
                </p14:cNvPr>
                <p14:cNvContentPartPr/>
                <p14:nvPr/>
              </p14:nvContentPartPr>
              <p14:xfrm>
                <a:off x="8550044" y="2375392"/>
                <a:ext cx="33840" cy="144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DFBED1-73CE-49C6-57BF-65C807C0C76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541404" y="2366392"/>
                  <a:ext cx="51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D8E7E0B-455F-1BEF-D681-EA5BED7D8249}"/>
                    </a:ext>
                  </a:extLst>
                </p14:cNvPr>
                <p14:cNvContentPartPr/>
                <p14:nvPr/>
              </p14:nvContentPartPr>
              <p14:xfrm>
                <a:off x="8465804" y="2460352"/>
                <a:ext cx="103320" cy="10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D8E7E0B-455F-1BEF-D681-EA5BED7D824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57164" y="2451352"/>
                  <a:ext cx="120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83F37A3-4B28-3030-3F8C-7966ACED849A}"/>
                    </a:ext>
                  </a:extLst>
                </p14:cNvPr>
                <p14:cNvContentPartPr/>
                <p14:nvPr/>
              </p14:nvContentPartPr>
              <p14:xfrm>
                <a:off x="8614484" y="2376112"/>
                <a:ext cx="257040" cy="149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83F37A3-4B28-3030-3F8C-7966ACED849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05484" y="2367112"/>
                  <a:ext cx="274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597A1A-8A5F-C6EF-3BDC-403996E65435}"/>
                    </a:ext>
                  </a:extLst>
                </p14:cNvPr>
                <p14:cNvContentPartPr/>
                <p14:nvPr/>
              </p14:nvContentPartPr>
              <p14:xfrm>
                <a:off x="8799524" y="2394832"/>
                <a:ext cx="68760" cy="3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597A1A-8A5F-C6EF-3BDC-403996E6543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90524" y="2385832"/>
                  <a:ext cx="864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6D01C6F-3350-B03F-22C1-0944BD61E0A1}"/>
                    </a:ext>
                  </a:extLst>
                </p14:cNvPr>
                <p14:cNvContentPartPr/>
                <p14:nvPr/>
              </p14:nvContentPartPr>
              <p14:xfrm>
                <a:off x="8808884" y="2421472"/>
                <a:ext cx="78840" cy="44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6D01C6F-3350-B03F-22C1-0944BD61E0A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99884" y="2412832"/>
                  <a:ext cx="96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4F25065-697F-656C-5DED-1A645C3A7541}"/>
                    </a:ext>
                  </a:extLst>
                </p14:cNvPr>
                <p14:cNvContentPartPr/>
                <p14:nvPr/>
              </p14:nvContentPartPr>
              <p14:xfrm>
                <a:off x="8898884" y="2391952"/>
                <a:ext cx="151920" cy="134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4F25065-697F-656C-5DED-1A645C3A754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90244" y="2382952"/>
                  <a:ext cx="169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7BE52F7-AB72-A74B-5B8D-96ECED1AE871}"/>
                    </a:ext>
                  </a:extLst>
                </p14:cNvPr>
                <p14:cNvContentPartPr/>
                <p14:nvPr/>
              </p14:nvContentPartPr>
              <p14:xfrm>
                <a:off x="9067724" y="2390872"/>
                <a:ext cx="125280" cy="114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7BE52F7-AB72-A74B-5B8D-96ECED1AE87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058724" y="2382232"/>
                  <a:ext cx="142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058BDE1-5363-394E-C1ED-92F8FCCE2BE0}"/>
                    </a:ext>
                  </a:extLst>
                </p14:cNvPr>
                <p14:cNvContentPartPr/>
                <p14:nvPr/>
              </p14:nvContentPartPr>
              <p14:xfrm>
                <a:off x="9264644" y="2413552"/>
                <a:ext cx="3960" cy="90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058BDE1-5363-394E-C1ED-92F8FCCE2BE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256004" y="2404552"/>
                  <a:ext cx="21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3D9048F-833F-6F35-4F2D-E88486BA85DD}"/>
                    </a:ext>
                  </a:extLst>
                </p14:cNvPr>
                <p14:cNvContentPartPr/>
                <p14:nvPr/>
              </p14:nvContentPartPr>
              <p14:xfrm>
                <a:off x="9291644" y="2393392"/>
                <a:ext cx="128520" cy="100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3D9048F-833F-6F35-4F2D-E88486BA85D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282644" y="2384752"/>
                  <a:ext cx="146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B43A27-24F1-5723-3944-13A53F503090}"/>
                    </a:ext>
                  </a:extLst>
                </p14:cNvPr>
                <p14:cNvContentPartPr/>
                <p14:nvPr/>
              </p14:nvContentPartPr>
              <p14:xfrm>
                <a:off x="9461204" y="2386912"/>
                <a:ext cx="139320" cy="121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B43A27-24F1-5723-3944-13A53F50309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52204" y="2378272"/>
                  <a:ext cx="156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680A91C-6CC9-DBA0-0F21-17E9113F7669}"/>
                    </a:ext>
                  </a:extLst>
                </p14:cNvPr>
                <p14:cNvContentPartPr/>
                <p14:nvPr/>
              </p14:nvContentPartPr>
              <p14:xfrm>
                <a:off x="9591884" y="2480152"/>
                <a:ext cx="26280" cy="69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680A91C-6CC9-DBA0-0F21-17E9113F766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82884" y="2471152"/>
                  <a:ext cx="43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97ED0CB-45B8-4D28-7704-6F28E95FF1A9}"/>
                    </a:ext>
                  </a:extLst>
                </p14:cNvPr>
                <p14:cNvContentPartPr/>
                <p14:nvPr/>
              </p14:nvContentPartPr>
              <p14:xfrm>
                <a:off x="6740718" y="2099372"/>
                <a:ext cx="597960" cy="300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97ED0CB-45B8-4D28-7704-6F28E95FF1A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732078" y="2090732"/>
                  <a:ext cx="615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06D46B7-C848-B4A1-6987-97C554A9AD0E}"/>
                    </a:ext>
                  </a:extLst>
                </p14:cNvPr>
                <p14:cNvContentPartPr/>
                <p14:nvPr/>
              </p14:nvContentPartPr>
              <p14:xfrm>
                <a:off x="7163358" y="2047532"/>
                <a:ext cx="126360" cy="1033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06D46B7-C848-B4A1-6987-97C554A9AD0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4718" y="2038892"/>
                  <a:ext cx="144000" cy="120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9" name="Picture 288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20E791C-ECC8-E070-4315-3EE20F6D4ECA}"/>
              </a:ext>
            </a:extLst>
          </p:cNvPr>
          <p:cNvPicPr>
            <a:picLocks noChangeAspect="1"/>
          </p:cNvPicPr>
          <p:nvPr/>
        </p:nvPicPr>
        <p:blipFill rotWithShape="1">
          <a:blip r:embed="rId36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2" t="22161" r="12540" b="4631"/>
          <a:stretch/>
        </p:blipFill>
        <p:spPr>
          <a:xfrm>
            <a:off x="7388330" y="94268"/>
            <a:ext cx="1454812" cy="970961"/>
          </a:xfrm>
          <a:prstGeom prst="rect">
            <a:avLst/>
          </a:prstGeom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09DE3AE-4F60-CB1C-7649-D8A531EFFECF}"/>
              </a:ext>
            </a:extLst>
          </p:cNvPr>
          <p:cNvGrpSpPr/>
          <p:nvPr/>
        </p:nvGrpSpPr>
        <p:grpSpPr>
          <a:xfrm>
            <a:off x="6126198" y="827180"/>
            <a:ext cx="2679517" cy="1056912"/>
            <a:chOff x="6126198" y="827180"/>
            <a:chExt cx="2679517" cy="10569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695C968-E418-4E93-FC5B-769452CBE6D5}"/>
                    </a:ext>
                  </a:extLst>
                </p14:cNvPr>
                <p14:cNvContentPartPr/>
                <p14:nvPr/>
              </p14:nvContentPartPr>
              <p14:xfrm>
                <a:off x="7071595" y="850220"/>
                <a:ext cx="128520" cy="144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695C968-E418-4E93-FC5B-769452CBE6D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062955" y="841580"/>
                  <a:ext cx="146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C0FE18-9FE6-FED2-9378-EB3C90D8D71F}"/>
                    </a:ext>
                  </a:extLst>
                </p14:cNvPr>
                <p14:cNvContentPartPr/>
                <p14:nvPr/>
              </p14:nvContentPartPr>
              <p14:xfrm>
                <a:off x="7493515" y="879020"/>
                <a:ext cx="29160" cy="84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C0FE18-9FE6-FED2-9378-EB3C90D8D71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484875" y="870020"/>
                  <a:ext cx="46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30B031-9ECD-714E-378A-C56DBB27B00E}"/>
                    </a:ext>
                  </a:extLst>
                </p14:cNvPr>
                <p14:cNvContentPartPr/>
                <p14:nvPr/>
              </p14:nvContentPartPr>
              <p14:xfrm>
                <a:off x="7263115" y="851300"/>
                <a:ext cx="162000" cy="140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30B031-9ECD-714E-378A-C56DBB27B00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254475" y="842300"/>
                  <a:ext cx="179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3A37577-1AC9-545C-4209-79600523074F}"/>
                    </a:ext>
                  </a:extLst>
                </p14:cNvPr>
                <p14:cNvContentPartPr/>
                <p14:nvPr/>
              </p14:nvContentPartPr>
              <p14:xfrm>
                <a:off x="7500715" y="827180"/>
                <a:ext cx="126360" cy="85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3A37577-1AC9-545C-4209-79600523074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491715" y="818180"/>
                  <a:ext cx="144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D97CEA-DF37-BC8A-5218-385670843648}"/>
                    </a:ext>
                  </a:extLst>
                </p14:cNvPr>
                <p14:cNvContentPartPr/>
                <p14:nvPr/>
              </p14:nvContentPartPr>
              <p14:xfrm>
                <a:off x="7263115" y="1552220"/>
                <a:ext cx="282240" cy="144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D97CEA-DF37-BC8A-5218-38567084364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254475" y="1543220"/>
                  <a:ext cx="299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373A992-AC35-F7AE-51C3-78CEA54902F5}"/>
                    </a:ext>
                  </a:extLst>
                </p14:cNvPr>
                <p14:cNvContentPartPr/>
                <p14:nvPr/>
              </p14:nvContentPartPr>
              <p14:xfrm>
                <a:off x="7396675" y="1582100"/>
                <a:ext cx="32400" cy="87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373A992-AC35-F7AE-51C3-78CEA54902F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387675" y="1573460"/>
                  <a:ext cx="50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ECC2FBF-5CDD-355C-600C-8579EB42C67A}"/>
                    </a:ext>
                  </a:extLst>
                </p14:cNvPr>
                <p14:cNvContentPartPr/>
                <p14:nvPr/>
              </p14:nvContentPartPr>
              <p14:xfrm>
                <a:off x="7876915" y="1555820"/>
                <a:ext cx="48240" cy="97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ECC2FBF-5CDD-355C-600C-8579EB42C67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68275" y="1547180"/>
                  <a:ext cx="65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DE71632-4BFE-0C6E-4056-A09C1E0E116C}"/>
                    </a:ext>
                  </a:extLst>
                </p14:cNvPr>
                <p14:cNvContentPartPr/>
                <p14:nvPr/>
              </p14:nvContentPartPr>
              <p14:xfrm>
                <a:off x="7790515" y="1569860"/>
                <a:ext cx="15120" cy="95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DE71632-4BFE-0C6E-4056-A09C1E0E116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781515" y="1561220"/>
                  <a:ext cx="32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84CA464-9333-5665-5DFC-3E1DBB92722E}"/>
                    </a:ext>
                  </a:extLst>
                </p14:cNvPr>
                <p14:cNvContentPartPr/>
                <p14:nvPr/>
              </p14:nvContentPartPr>
              <p14:xfrm>
                <a:off x="7740115" y="1536740"/>
                <a:ext cx="144360" cy="18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84CA464-9333-5665-5DFC-3E1DBB92722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731115" y="1527740"/>
                  <a:ext cx="162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2828780-8842-5C87-35B1-BB9F0C6DA0A8}"/>
                    </a:ext>
                  </a:extLst>
                </p14:cNvPr>
                <p14:cNvContentPartPr/>
                <p14:nvPr/>
              </p14:nvContentPartPr>
              <p14:xfrm>
                <a:off x="7594315" y="1572380"/>
                <a:ext cx="150840" cy="118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2828780-8842-5C87-35B1-BB9F0C6DA0A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585675" y="1563380"/>
                  <a:ext cx="168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5E0ACA1-4880-7126-DA9E-F489B77F7B1E}"/>
                    </a:ext>
                  </a:extLst>
                </p14:cNvPr>
                <p14:cNvContentPartPr/>
                <p14:nvPr/>
              </p14:nvContentPartPr>
              <p14:xfrm>
                <a:off x="8005075" y="1617740"/>
                <a:ext cx="119160" cy="13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5E0ACA1-4880-7126-DA9E-F489B77F7B1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996435" y="1609100"/>
                  <a:ext cx="136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FBA71DE-0299-9D19-28CF-66722AC75520}"/>
                    </a:ext>
                  </a:extLst>
                </p14:cNvPr>
                <p14:cNvContentPartPr/>
                <p14:nvPr/>
              </p14:nvContentPartPr>
              <p14:xfrm>
                <a:off x="8260675" y="1549340"/>
                <a:ext cx="227520" cy="119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FBA71DE-0299-9D19-28CF-66722AC7552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252035" y="1540700"/>
                  <a:ext cx="245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CBE06C8-9D48-14FF-A8EA-EC6B50C7ADC9}"/>
                    </a:ext>
                  </a:extLst>
                </p14:cNvPr>
                <p14:cNvContentPartPr/>
                <p14:nvPr/>
              </p14:nvContentPartPr>
              <p14:xfrm>
                <a:off x="8507275" y="1536020"/>
                <a:ext cx="288360" cy="124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CBE06C8-9D48-14FF-A8EA-EC6B50C7ADC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498275" y="1527380"/>
                  <a:ext cx="30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F43BE61-5C4E-1E46-748C-9D41D3F1EAEF}"/>
                    </a:ext>
                  </a:extLst>
                </p14:cNvPr>
                <p14:cNvContentPartPr/>
                <p14:nvPr/>
              </p14:nvContentPartPr>
              <p14:xfrm>
                <a:off x="8701315" y="1520180"/>
                <a:ext cx="104400" cy="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F43BE61-5C4E-1E46-748C-9D41D3F1EAE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92675" y="1511540"/>
                  <a:ext cx="122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3C8D2B-EBCB-463A-03A7-9E260C20650E}"/>
                    </a:ext>
                  </a:extLst>
                </p14:cNvPr>
                <p14:cNvContentPartPr/>
                <p14:nvPr/>
              </p14:nvContentPartPr>
              <p14:xfrm>
                <a:off x="8699155" y="1572380"/>
                <a:ext cx="78120" cy="3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3C8D2B-EBCB-463A-03A7-9E260C20650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690155" y="1563380"/>
                  <a:ext cx="957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28B9E99-4BC0-3309-548E-0F08261CD6FB}"/>
                    </a:ext>
                  </a:extLst>
                </p14:cNvPr>
                <p14:cNvContentPartPr/>
                <p14:nvPr/>
              </p14:nvContentPartPr>
              <p14:xfrm>
                <a:off x="6454158" y="1637852"/>
                <a:ext cx="709560" cy="2462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28B9E99-4BC0-3309-548E-0F08261CD6F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445158" y="1629212"/>
                  <a:ext cx="727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1E1B2CF-D2DF-7F5E-E977-973B51200BD0}"/>
                    </a:ext>
                  </a:extLst>
                </p14:cNvPr>
                <p14:cNvContentPartPr/>
                <p14:nvPr/>
              </p14:nvContentPartPr>
              <p14:xfrm>
                <a:off x="6126198" y="1064372"/>
                <a:ext cx="848520" cy="506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1E1B2CF-D2DF-7F5E-E977-973B51200BD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117198" y="1055732"/>
                  <a:ext cx="8661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665224E-018E-F331-2780-E1AECCA4B29D}"/>
                    </a:ext>
                  </a:extLst>
                </p14:cNvPr>
                <p14:cNvContentPartPr/>
                <p14:nvPr/>
              </p14:nvContentPartPr>
              <p14:xfrm>
                <a:off x="6468558" y="1033412"/>
                <a:ext cx="124200" cy="101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665224E-018E-F331-2780-E1AECCA4B29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459918" y="1024412"/>
                  <a:ext cx="141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30C44FA-9794-E2D7-3227-F2CD09B147B5}"/>
                    </a:ext>
                  </a:extLst>
                </p14:cNvPr>
                <p14:cNvContentPartPr/>
                <p14:nvPr/>
              </p14:nvContentPartPr>
              <p14:xfrm>
                <a:off x="6791478" y="1542812"/>
                <a:ext cx="139320" cy="975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30C44FA-9794-E2D7-3227-F2CD09B147B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782478" y="1534172"/>
                  <a:ext cx="15696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93E81323-83CD-A24E-B703-6A3C570BFB56}"/>
                  </a:ext>
                </a:extLst>
              </p14:cNvPr>
              <p14:cNvContentPartPr/>
              <p14:nvPr/>
            </p14:nvContentPartPr>
            <p14:xfrm>
              <a:off x="4914798" y="3260372"/>
              <a:ext cx="450360" cy="80532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93E81323-83CD-A24E-B703-6A3C570BFB56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4905798" y="3251732"/>
                <a:ext cx="46800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D47A586B-0153-04F7-2F16-4A9A2179EF41}"/>
                  </a:ext>
                </a:extLst>
              </p14:cNvPr>
              <p14:cNvContentPartPr/>
              <p14:nvPr/>
            </p14:nvContentPartPr>
            <p14:xfrm>
              <a:off x="5382438" y="3500132"/>
              <a:ext cx="96120" cy="1047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D47A586B-0153-04F7-2F16-4A9A2179EF41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5373438" y="3491492"/>
                <a:ext cx="11376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6966DC0B-2B1B-51F4-48ED-6DCC975E5F2A}"/>
              </a:ext>
            </a:extLst>
          </p:cNvPr>
          <p:cNvGrpSpPr/>
          <p:nvPr/>
        </p:nvGrpSpPr>
        <p:grpSpPr>
          <a:xfrm>
            <a:off x="10939758" y="5721332"/>
            <a:ext cx="309600" cy="228960"/>
            <a:chOff x="10939758" y="5721332"/>
            <a:chExt cx="30960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8AACDE0-5026-E4DD-EC69-86FB97EBDF1D}"/>
                    </a:ext>
                  </a:extLst>
                </p14:cNvPr>
                <p14:cNvContentPartPr/>
                <p14:nvPr/>
              </p14:nvContentPartPr>
              <p14:xfrm>
                <a:off x="11023638" y="5781812"/>
                <a:ext cx="126360" cy="975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8AACDE0-5026-E4DD-EC69-86FB97EBDF1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014998" y="5772812"/>
                  <a:ext cx="144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1EC3ACD-193C-075B-144F-CDE672965DD6}"/>
                    </a:ext>
                  </a:extLst>
                </p14:cNvPr>
                <p14:cNvContentPartPr/>
                <p14:nvPr/>
              </p14:nvContentPartPr>
              <p14:xfrm>
                <a:off x="11170158" y="5780012"/>
                <a:ext cx="37080" cy="84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1EC3ACD-193C-075B-144F-CDE672965DD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161158" y="5771372"/>
                  <a:ext cx="54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64BEB6B-6D34-5400-8300-F6EBB0F5EC22}"/>
                    </a:ext>
                  </a:extLst>
                </p14:cNvPr>
                <p14:cNvContentPartPr/>
                <p14:nvPr/>
              </p14:nvContentPartPr>
              <p14:xfrm>
                <a:off x="10939758" y="5721332"/>
                <a:ext cx="309600" cy="228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64BEB6B-6D34-5400-8300-F6EBB0F5EC2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930758" y="5712692"/>
                  <a:ext cx="32724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4C2F956-8FD3-89EB-EC66-6948A9DA8E30}"/>
              </a:ext>
            </a:extLst>
          </p:cNvPr>
          <p:cNvGrpSpPr/>
          <p:nvPr/>
        </p:nvGrpSpPr>
        <p:grpSpPr>
          <a:xfrm>
            <a:off x="11437998" y="5772452"/>
            <a:ext cx="533520" cy="108360"/>
            <a:chOff x="11437998" y="5772452"/>
            <a:chExt cx="53352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5C7F666-B497-2E60-9225-787A6E559C3A}"/>
                    </a:ext>
                  </a:extLst>
                </p14:cNvPr>
                <p14:cNvContentPartPr/>
                <p14:nvPr/>
              </p14:nvContentPartPr>
              <p14:xfrm>
                <a:off x="11437998" y="5781092"/>
                <a:ext cx="166320" cy="83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5C7F666-B497-2E60-9225-787A6E559C3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429358" y="5772092"/>
                  <a:ext cx="183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50D6391-6DC6-8CAA-7E24-2E98003A0772}"/>
                    </a:ext>
                  </a:extLst>
                </p14:cNvPr>
                <p14:cNvContentPartPr/>
                <p14:nvPr/>
              </p14:nvContentPartPr>
              <p14:xfrm>
                <a:off x="11669478" y="5780372"/>
                <a:ext cx="159480" cy="100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50D6391-6DC6-8CAA-7E24-2E98003A077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660478" y="5771732"/>
                  <a:ext cx="177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C967760-80DF-CEE3-7072-E8A676F8C36C}"/>
                    </a:ext>
                  </a:extLst>
                </p14:cNvPr>
                <p14:cNvContentPartPr/>
                <p14:nvPr/>
              </p14:nvContentPartPr>
              <p14:xfrm>
                <a:off x="11878278" y="5772452"/>
                <a:ext cx="74520" cy="95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C967760-80DF-CEE3-7072-E8A676F8C36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869638" y="5763452"/>
                  <a:ext cx="9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5E18FE1-F46D-470F-CC2E-4F4F28A962B0}"/>
                    </a:ext>
                  </a:extLst>
                </p14:cNvPr>
                <p14:cNvContentPartPr/>
                <p14:nvPr/>
              </p14:nvContentPartPr>
              <p14:xfrm>
                <a:off x="11879358" y="5772452"/>
                <a:ext cx="92160" cy="88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5E18FE1-F46D-470F-CC2E-4F4F28A962B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870718" y="5763452"/>
                  <a:ext cx="109800" cy="106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90" name="Picture 289" descr="A diagram of a computer chip&#10;&#10;Description automatically generated">
            <a:extLst>
              <a:ext uri="{FF2B5EF4-FFF2-40B4-BE49-F238E27FC236}">
                <a16:creationId xmlns:a16="http://schemas.microsoft.com/office/drawing/2014/main" id="{4A239FBE-7922-A8C2-775B-CA6C7AADB77F}"/>
              </a:ext>
            </a:extLst>
          </p:cNvPr>
          <p:cNvPicPr>
            <a:picLocks noChangeAspect="1"/>
          </p:cNvPicPr>
          <p:nvPr/>
        </p:nvPicPr>
        <p:blipFill rotWithShape="1">
          <a:blip r:embed="rId4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7" t="29808" r="6512" b="24291"/>
          <a:stretch/>
        </p:blipFill>
        <p:spPr>
          <a:xfrm>
            <a:off x="9002597" y="989813"/>
            <a:ext cx="1130360" cy="1036163"/>
          </a:xfrm>
          <a:prstGeom prst="rect">
            <a:avLst/>
          </a:prstGeom>
        </p:spPr>
      </p:pic>
      <p:pic>
        <p:nvPicPr>
          <p:cNvPr id="291" name="Picture 290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3B5991D3-4D39-BF4B-95FC-7944A884D74F}"/>
              </a:ext>
            </a:extLst>
          </p:cNvPr>
          <p:cNvPicPr>
            <a:picLocks noChangeAspect="1"/>
          </p:cNvPicPr>
          <p:nvPr/>
        </p:nvPicPr>
        <p:blipFill rotWithShape="1">
          <a:blip r:embed="rId4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50790" r="15492"/>
          <a:stretch/>
        </p:blipFill>
        <p:spPr>
          <a:xfrm>
            <a:off x="9869865" y="2168166"/>
            <a:ext cx="1894787" cy="991867"/>
          </a:xfrm>
          <a:prstGeom prst="rect">
            <a:avLst/>
          </a:prstGeom>
        </p:spPr>
      </p:pic>
      <p:pic>
        <p:nvPicPr>
          <p:cNvPr id="292" name="Picture 291" descr="A screenshot of a computer&#10;&#10;Description automatically generated">
            <a:extLst>
              <a:ext uri="{FF2B5EF4-FFF2-40B4-BE49-F238E27FC236}">
                <a16:creationId xmlns:a16="http://schemas.microsoft.com/office/drawing/2014/main" id="{5157DA31-2E8F-5592-37BD-D17461E45349}"/>
              </a:ext>
            </a:extLst>
          </p:cNvPr>
          <p:cNvPicPr>
            <a:picLocks noChangeAspect="1"/>
          </p:cNvPicPr>
          <p:nvPr/>
        </p:nvPicPr>
        <p:blipFill>
          <a:blip r:embed="rId4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12" y="5722070"/>
            <a:ext cx="1609404" cy="1135930"/>
          </a:xfrm>
          <a:prstGeom prst="rect">
            <a:avLst/>
          </a:prstGeom>
        </p:spPr>
      </p:pic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3C2A8C3-BC31-AF06-AE7B-2DB142C6A36C}"/>
              </a:ext>
            </a:extLst>
          </p:cNvPr>
          <p:cNvGrpSpPr/>
          <p:nvPr/>
        </p:nvGrpSpPr>
        <p:grpSpPr>
          <a:xfrm>
            <a:off x="2260158" y="2736932"/>
            <a:ext cx="2767320" cy="655200"/>
            <a:chOff x="2260158" y="2736932"/>
            <a:chExt cx="2767320" cy="6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F75713C-ED1C-398F-9918-83AF387F6D4A}"/>
                    </a:ext>
                  </a:extLst>
                </p14:cNvPr>
                <p14:cNvContentPartPr/>
                <p14:nvPr/>
              </p14:nvContentPartPr>
              <p14:xfrm>
                <a:off x="4378758" y="2944652"/>
                <a:ext cx="191520" cy="198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F75713C-ED1C-398F-9918-83AF387F6D4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369758" y="2936012"/>
                  <a:ext cx="209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A12CD7-B5F6-1C9B-F427-BD0836B20078}"/>
                    </a:ext>
                  </a:extLst>
                </p14:cNvPr>
                <p14:cNvContentPartPr/>
                <p14:nvPr/>
              </p14:nvContentPartPr>
              <p14:xfrm>
                <a:off x="4618158" y="2959772"/>
                <a:ext cx="156960" cy="162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A12CD7-B5F6-1C9B-F427-BD0836B2007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09158" y="2951132"/>
                  <a:ext cx="174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A0F2044-CBBE-64C1-141E-36F7EA2952BF}"/>
                    </a:ext>
                  </a:extLst>
                </p14:cNvPr>
                <p14:cNvContentPartPr/>
                <p14:nvPr/>
              </p14:nvContentPartPr>
              <p14:xfrm>
                <a:off x="4126398" y="2736932"/>
                <a:ext cx="901080" cy="571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A0F2044-CBBE-64C1-141E-36F7EA2952B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117758" y="2728292"/>
                  <a:ext cx="9187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6D0155C-0708-9958-FCB3-2586195BBEAC}"/>
                    </a:ext>
                  </a:extLst>
                </p14:cNvPr>
                <p14:cNvContentPartPr/>
                <p14:nvPr/>
              </p14:nvContentPartPr>
              <p14:xfrm>
                <a:off x="3355278" y="3244532"/>
                <a:ext cx="893880" cy="1476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6D0155C-0708-9958-FCB3-2586195BBEA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346278" y="3235892"/>
                  <a:ext cx="911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3F26CB6-616D-6BD0-047D-446276D72928}"/>
                    </a:ext>
                  </a:extLst>
                </p14:cNvPr>
                <p14:cNvContentPartPr/>
                <p14:nvPr/>
              </p14:nvContentPartPr>
              <p14:xfrm>
                <a:off x="2260158" y="3017372"/>
                <a:ext cx="80640" cy="1386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3F26CB6-616D-6BD0-047D-446276D7292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251518" y="3008732"/>
                  <a:ext cx="98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1558EC6-9E84-5ED8-2E31-12CD61CF6A23}"/>
                    </a:ext>
                  </a:extLst>
                </p14:cNvPr>
                <p14:cNvContentPartPr/>
                <p14:nvPr/>
              </p14:nvContentPartPr>
              <p14:xfrm>
                <a:off x="2376438" y="3029612"/>
                <a:ext cx="123480" cy="1378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1558EC6-9E84-5ED8-2E31-12CD61CF6A2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367438" y="3020612"/>
                  <a:ext cx="141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8375A6D-C8DF-FC6A-27EF-C06439E6175C}"/>
                    </a:ext>
                  </a:extLst>
                </p14:cNvPr>
                <p14:cNvContentPartPr/>
                <p14:nvPr/>
              </p14:nvContentPartPr>
              <p14:xfrm>
                <a:off x="2534838" y="3028172"/>
                <a:ext cx="30240" cy="114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8375A6D-C8DF-FC6A-27EF-C06439E6175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525838" y="3019172"/>
                  <a:ext cx="47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6BBD32E-0377-4311-0D86-6EA56720D20A}"/>
                    </a:ext>
                  </a:extLst>
                </p14:cNvPr>
                <p14:cNvContentPartPr/>
                <p14:nvPr/>
              </p14:nvContentPartPr>
              <p14:xfrm>
                <a:off x="2512518" y="3028172"/>
                <a:ext cx="116640" cy="114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6BBD32E-0377-4311-0D86-6EA56720D20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503878" y="3019172"/>
                  <a:ext cx="134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9A436C8-409E-BB93-522A-BAC19B30A9A5}"/>
                    </a:ext>
                  </a:extLst>
                </p14:cNvPr>
                <p14:cNvContentPartPr/>
                <p14:nvPr/>
              </p14:nvContentPartPr>
              <p14:xfrm>
                <a:off x="2702598" y="3050492"/>
                <a:ext cx="54720" cy="95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9A436C8-409E-BB93-522A-BAC19B30A9A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693958" y="3041492"/>
                  <a:ext cx="72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35E315A-A672-D0C9-3699-20D9487953B2}"/>
                    </a:ext>
                  </a:extLst>
                </p14:cNvPr>
                <p14:cNvContentPartPr/>
                <p14:nvPr/>
              </p14:nvContentPartPr>
              <p14:xfrm>
                <a:off x="2673438" y="3013412"/>
                <a:ext cx="126000" cy="716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35E315A-A672-D0C9-3699-20D9487953B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664798" y="3004772"/>
                  <a:ext cx="143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9AA7360-7991-D76B-6F47-4440DF2783D1}"/>
                    </a:ext>
                  </a:extLst>
                </p14:cNvPr>
                <p14:cNvContentPartPr/>
                <p14:nvPr/>
              </p14:nvContentPartPr>
              <p14:xfrm>
                <a:off x="2811318" y="3029252"/>
                <a:ext cx="221040" cy="132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9AA7360-7991-D76B-6F47-4440DF2783D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802678" y="3020252"/>
                  <a:ext cx="23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451BDA7-2B34-E405-4CF1-7CA2536677E3}"/>
                    </a:ext>
                  </a:extLst>
                </p14:cNvPr>
                <p14:cNvContentPartPr/>
                <p14:nvPr/>
              </p14:nvContentPartPr>
              <p14:xfrm>
                <a:off x="3067638" y="3038612"/>
                <a:ext cx="148680" cy="964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451BDA7-2B34-E405-4CF1-7CA2536677E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058638" y="3029972"/>
                  <a:ext cx="166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CD594FA-99D7-4E42-82C3-943BDF6C8D57}"/>
                    </a:ext>
                  </a:extLst>
                </p14:cNvPr>
                <p14:cNvContentPartPr/>
                <p14:nvPr/>
              </p14:nvContentPartPr>
              <p14:xfrm>
                <a:off x="3269598" y="3032132"/>
                <a:ext cx="107280" cy="824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CD594FA-99D7-4E42-82C3-943BDF6C8D5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60958" y="3023492"/>
                  <a:ext cx="124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AA4785C-B349-AB17-FB73-2C2413533A42}"/>
                    </a:ext>
                  </a:extLst>
                </p14:cNvPr>
                <p14:cNvContentPartPr/>
                <p14:nvPr/>
              </p14:nvContentPartPr>
              <p14:xfrm>
                <a:off x="3415758" y="3024572"/>
                <a:ext cx="101880" cy="117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AA4785C-B349-AB17-FB73-2C2413533A4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406758" y="3015932"/>
                  <a:ext cx="1195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3E168C3F-8ED5-FF43-1DCF-9A802237B434}"/>
              </a:ext>
            </a:extLst>
          </p:cNvPr>
          <p:cNvGrpSpPr/>
          <p:nvPr/>
        </p:nvGrpSpPr>
        <p:grpSpPr>
          <a:xfrm>
            <a:off x="2463918" y="3291692"/>
            <a:ext cx="730440" cy="142560"/>
            <a:chOff x="2463918" y="3291692"/>
            <a:chExt cx="73044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3FC702D-E494-7B81-8F54-2A8DD8AD418A}"/>
                    </a:ext>
                  </a:extLst>
                </p14:cNvPr>
                <p14:cNvContentPartPr/>
                <p14:nvPr/>
              </p14:nvContentPartPr>
              <p14:xfrm>
                <a:off x="2463918" y="3291692"/>
                <a:ext cx="180360" cy="135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3FC702D-E494-7B81-8F54-2A8DD8AD418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454918" y="3283052"/>
                  <a:ext cx="198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5C521DC-1135-01E7-B8E1-BBE1B2E90CFE}"/>
                    </a:ext>
                  </a:extLst>
                </p14:cNvPr>
                <p14:cNvContentPartPr/>
                <p14:nvPr/>
              </p14:nvContentPartPr>
              <p14:xfrm>
                <a:off x="2663718" y="3326972"/>
                <a:ext cx="32400" cy="95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5C521DC-1135-01E7-B8E1-BBE1B2E90CF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654718" y="3318332"/>
                  <a:ext cx="50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2FF8D5C-57A2-3BE4-C684-4F9401C68CA0}"/>
                    </a:ext>
                  </a:extLst>
                </p14:cNvPr>
                <p14:cNvContentPartPr/>
                <p14:nvPr/>
              </p14:nvContentPartPr>
              <p14:xfrm>
                <a:off x="2737878" y="3320852"/>
                <a:ext cx="282240" cy="1134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2FF8D5C-57A2-3BE4-C684-4F9401C68C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728878" y="3312212"/>
                  <a:ext cx="299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6586B90-F522-F591-8B91-CEC5278B49AE}"/>
                    </a:ext>
                  </a:extLst>
                </p14:cNvPr>
                <p14:cNvContentPartPr/>
                <p14:nvPr/>
              </p14:nvContentPartPr>
              <p14:xfrm>
                <a:off x="3091398" y="3332372"/>
                <a:ext cx="75960" cy="712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6586B90-F522-F591-8B91-CEC5278B49A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082398" y="3323372"/>
                  <a:ext cx="93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F0DF55C-386B-F3EC-905A-BDA236D16045}"/>
                    </a:ext>
                  </a:extLst>
                </p14:cNvPr>
                <p14:cNvContentPartPr/>
                <p14:nvPr/>
              </p14:nvContentPartPr>
              <p14:xfrm>
                <a:off x="3047838" y="3293852"/>
                <a:ext cx="146520" cy="135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F0DF55C-386B-F3EC-905A-BDA236D1604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039198" y="3284852"/>
                  <a:ext cx="16416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DA163B20-0880-FFB8-B105-E75A1B35D276}"/>
                  </a:ext>
                </a:extLst>
              </p14:cNvPr>
              <p14:cNvContentPartPr/>
              <p14:nvPr/>
            </p14:nvContentPartPr>
            <p14:xfrm>
              <a:off x="1305438" y="2633612"/>
              <a:ext cx="721080" cy="3747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DA163B20-0880-FFB8-B105-E75A1B35D276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296798" y="2624972"/>
                <a:ext cx="73872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0B32757E-1910-24B6-7C2D-D8B03117177C}"/>
              </a:ext>
            </a:extLst>
          </p:cNvPr>
          <p:cNvGrpSpPr/>
          <p:nvPr/>
        </p:nvGrpSpPr>
        <p:grpSpPr>
          <a:xfrm>
            <a:off x="814398" y="3374492"/>
            <a:ext cx="1415880" cy="782640"/>
            <a:chOff x="814398" y="3374492"/>
            <a:chExt cx="1415880" cy="7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966721E-EA4F-2106-FC0C-B8E5144FA252}"/>
                    </a:ext>
                  </a:extLst>
                </p14:cNvPr>
                <p14:cNvContentPartPr/>
                <p14:nvPr/>
              </p14:nvContentPartPr>
              <p14:xfrm>
                <a:off x="1485078" y="3374492"/>
                <a:ext cx="745200" cy="408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966721E-EA4F-2106-FC0C-B8E5144FA25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476438" y="3365492"/>
                  <a:ext cx="7628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4FEF932-F127-4C12-ABA1-E5779996494D}"/>
                    </a:ext>
                  </a:extLst>
                </p14:cNvPr>
                <p14:cNvContentPartPr/>
                <p14:nvPr/>
              </p14:nvContentPartPr>
              <p14:xfrm>
                <a:off x="814398" y="3864812"/>
                <a:ext cx="162720" cy="2289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4FEF932-F127-4C12-ABA1-E5779996494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05398" y="3855812"/>
                  <a:ext cx="180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F14CF83-F3F3-B1AB-2246-B917EAB3E63D}"/>
                    </a:ext>
                  </a:extLst>
                </p14:cNvPr>
                <p14:cNvContentPartPr/>
                <p14:nvPr/>
              </p14:nvContentPartPr>
              <p14:xfrm>
                <a:off x="1107078" y="3915212"/>
                <a:ext cx="122760" cy="144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F14CF83-F3F3-B1AB-2246-B917EAB3E63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98438" y="3906572"/>
                  <a:ext cx="140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2BC99B5-CFD9-9E92-83B8-C687329CA1C3}"/>
                    </a:ext>
                  </a:extLst>
                </p14:cNvPr>
                <p14:cNvContentPartPr/>
                <p14:nvPr/>
              </p14:nvContentPartPr>
              <p14:xfrm>
                <a:off x="1002318" y="3863732"/>
                <a:ext cx="97560" cy="249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2BC99B5-CFD9-9E92-83B8-C687329CA1C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93678" y="3854732"/>
                  <a:ext cx="115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91318FE-2D27-591D-AF18-430302DB6FC5}"/>
                    </a:ext>
                  </a:extLst>
                </p14:cNvPr>
                <p14:cNvContentPartPr/>
                <p14:nvPr/>
              </p14:nvContentPartPr>
              <p14:xfrm>
                <a:off x="1292118" y="3893612"/>
                <a:ext cx="90000" cy="263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91318FE-2D27-591D-AF18-430302DB6FC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283118" y="3884612"/>
                  <a:ext cx="10764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4D2103A2-DE2E-264D-1DB0-8F9A209B8B67}"/>
              </a:ext>
            </a:extLst>
          </p:cNvPr>
          <p:cNvGrpSpPr/>
          <p:nvPr/>
        </p:nvGrpSpPr>
        <p:grpSpPr>
          <a:xfrm>
            <a:off x="772998" y="2320772"/>
            <a:ext cx="563760" cy="225000"/>
            <a:chOff x="772998" y="2320772"/>
            <a:chExt cx="5637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7B9869B-23D2-EC68-7DC9-2F3E861C2CEB}"/>
                    </a:ext>
                  </a:extLst>
                </p14:cNvPr>
                <p14:cNvContentPartPr/>
                <p14:nvPr/>
              </p14:nvContentPartPr>
              <p14:xfrm>
                <a:off x="772998" y="2345972"/>
                <a:ext cx="174240" cy="1998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7B9869B-23D2-EC68-7DC9-2F3E861C2CE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63998" y="2336972"/>
                  <a:ext cx="191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D6641E5-5B75-9269-EBA3-6F45B8E337E4}"/>
                    </a:ext>
                  </a:extLst>
                </p14:cNvPr>
                <p14:cNvContentPartPr/>
                <p14:nvPr/>
              </p14:nvContentPartPr>
              <p14:xfrm>
                <a:off x="1215798" y="2349572"/>
                <a:ext cx="120960" cy="1522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D6641E5-5B75-9269-EBA3-6F45B8E337E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207158" y="2340932"/>
                  <a:ext cx="138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17D853A-689B-7F85-0B79-D8BA4E6B0136}"/>
                    </a:ext>
                  </a:extLst>
                </p14:cNvPr>
                <p14:cNvContentPartPr/>
                <p14:nvPr/>
              </p14:nvContentPartPr>
              <p14:xfrm>
                <a:off x="1014558" y="2378012"/>
                <a:ext cx="30240" cy="144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17D853A-689B-7F85-0B79-D8BA4E6B013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05918" y="2369372"/>
                  <a:ext cx="47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D8A2A9E-D1B9-96E9-47C7-ADB3D75AAF00}"/>
                    </a:ext>
                  </a:extLst>
                </p14:cNvPr>
                <p14:cNvContentPartPr/>
                <p14:nvPr/>
              </p14:nvContentPartPr>
              <p14:xfrm>
                <a:off x="981438" y="2320772"/>
                <a:ext cx="158400" cy="295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D8A2A9E-D1B9-96E9-47C7-ADB3D75AAF0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72438" y="2311772"/>
                  <a:ext cx="176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8B899CA-9308-98D3-A7C2-272AD65AD612}"/>
                    </a:ext>
                  </a:extLst>
                </p14:cNvPr>
                <p14:cNvContentPartPr/>
                <p14:nvPr/>
              </p14:nvContentPartPr>
              <p14:xfrm>
                <a:off x="989358" y="2426612"/>
                <a:ext cx="135360" cy="180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8B899CA-9308-98D3-A7C2-272AD65AD61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80718" y="2417612"/>
                  <a:ext cx="1530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A962D4F4-CE75-4DF7-B042-C2CC1391961C}"/>
              </a:ext>
            </a:extLst>
          </p:cNvPr>
          <p:cNvGrpSpPr/>
          <p:nvPr/>
        </p:nvGrpSpPr>
        <p:grpSpPr>
          <a:xfrm>
            <a:off x="151278" y="1527332"/>
            <a:ext cx="1125360" cy="165960"/>
            <a:chOff x="151278" y="1527332"/>
            <a:chExt cx="112536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3AA9F96-DE7C-94BC-9B14-918E36345EC7}"/>
                    </a:ext>
                  </a:extLst>
                </p14:cNvPr>
                <p14:cNvContentPartPr/>
                <p14:nvPr/>
              </p14:nvContentPartPr>
              <p14:xfrm>
                <a:off x="151278" y="1536692"/>
                <a:ext cx="186120" cy="156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3AA9F96-DE7C-94BC-9B14-918E36345EC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42278" y="1528052"/>
                  <a:ext cx="203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79B1E7F-188F-8760-1205-F4EC460BE577}"/>
                    </a:ext>
                  </a:extLst>
                </p14:cNvPr>
                <p14:cNvContentPartPr/>
                <p14:nvPr/>
              </p14:nvContentPartPr>
              <p14:xfrm>
                <a:off x="379158" y="1553972"/>
                <a:ext cx="178560" cy="135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79B1E7F-188F-8760-1205-F4EC460BE57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70518" y="1545332"/>
                  <a:ext cx="196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7E8B71C-268D-52B8-4C5C-E3DD5717E04D}"/>
                    </a:ext>
                  </a:extLst>
                </p14:cNvPr>
                <p14:cNvContentPartPr/>
                <p14:nvPr/>
              </p14:nvContentPartPr>
              <p14:xfrm>
                <a:off x="624318" y="1573052"/>
                <a:ext cx="21600" cy="115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7E8B71C-268D-52B8-4C5C-E3DD5717E04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15678" y="1564052"/>
                  <a:ext cx="39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0650004-6B0D-C288-93B0-5EB76BD7F3F8}"/>
                    </a:ext>
                  </a:extLst>
                </p14:cNvPr>
                <p14:cNvContentPartPr/>
                <p14:nvPr/>
              </p14:nvContentPartPr>
              <p14:xfrm>
                <a:off x="644118" y="1551452"/>
                <a:ext cx="243000" cy="131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0650004-6B0D-C288-93B0-5EB76BD7F3F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35478" y="1542452"/>
                  <a:ext cx="260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7D4E375-157C-A4A3-F71E-38AB73D9DEDD}"/>
                    </a:ext>
                  </a:extLst>
                </p14:cNvPr>
                <p14:cNvContentPartPr/>
                <p14:nvPr/>
              </p14:nvContentPartPr>
              <p14:xfrm>
                <a:off x="900438" y="1588172"/>
                <a:ext cx="90000" cy="781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7D4E375-157C-A4A3-F71E-38AB73D9DED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91798" y="1579172"/>
                  <a:ext cx="107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268E934-2439-5BC0-BD03-3773F736B0E2}"/>
                    </a:ext>
                  </a:extLst>
                </p14:cNvPr>
                <p14:cNvContentPartPr/>
                <p14:nvPr/>
              </p14:nvContentPartPr>
              <p14:xfrm>
                <a:off x="1053798" y="1580972"/>
                <a:ext cx="7920" cy="90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268E934-2439-5BC0-BD03-3773F736B0E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45158" y="1572332"/>
                  <a:ext cx="25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FB3FDC7-4FFA-78AD-2CE2-A029B6E3CD7F}"/>
                    </a:ext>
                  </a:extLst>
                </p14:cNvPr>
                <p14:cNvContentPartPr/>
                <p14:nvPr/>
              </p14:nvContentPartPr>
              <p14:xfrm>
                <a:off x="1012398" y="1527332"/>
                <a:ext cx="117000" cy="72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FB3FDC7-4FFA-78AD-2CE2-A029B6E3CD7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03398" y="1518692"/>
                  <a:ext cx="134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6E9027E-DF2B-0AEF-657E-4F37868E98BA}"/>
                    </a:ext>
                  </a:extLst>
                </p14:cNvPr>
                <p14:cNvContentPartPr/>
                <p14:nvPr/>
              </p14:nvContentPartPr>
              <p14:xfrm>
                <a:off x="1139838" y="1544252"/>
                <a:ext cx="136800" cy="141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6E9027E-DF2B-0AEF-657E-4F37868E98B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31198" y="1535612"/>
                  <a:ext cx="154440" cy="159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49" name="Picture 348" descr="A diagram of several groups&#10;&#10;Description automatically generated">
            <a:extLst>
              <a:ext uri="{FF2B5EF4-FFF2-40B4-BE49-F238E27FC236}">
                <a16:creationId xmlns:a16="http://schemas.microsoft.com/office/drawing/2014/main" id="{637F0660-4F28-3826-3527-1E4112E38642}"/>
              </a:ext>
            </a:extLst>
          </p:cNvPr>
          <p:cNvPicPr>
            <a:picLocks noChangeAspect="1"/>
          </p:cNvPicPr>
          <p:nvPr/>
        </p:nvPicPr>
        <p:blipFill>
          <a:blip r:embed="rId5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34" y="541918"/>
            <a:ext cx="2250199" cy="13057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29369EDF-4F46-428C-A7F6-A103A551A255}"/>
                  </a:ext>
                </a:extLst>
              </p14:cNvPr>
              <p14:cNvContentPartPr/>
              <p14:nvPr/>
            </p14:nvContentPartPr>
            <p14:xfrm>
              <a:off x="429558" y="1880132"/>
              <a:ext cx="229680" cy="5572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29369EDF-4F46-428C-A7F6-A103A551A255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420558" y="1871132"/>
                <a:ext cx="247320" cy="57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01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loading process&#10;&#10;Description automatically generated">
            <a:extLst>
              <a:ext uri="{FF2B5EF4-FFF2-40B4-BE49-F238E27FC236}">
                <a16:creationId xmlns:a16="http://schemas.microsoft.com/office/drawing/2014/main" id="{65F4C593-DD01-961C-6C9A-3B4318E9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8" y="90589"/>
            <a:ext cx="6467522" cy="452564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36CD8C9-5492-B94B-072F-2EF2E5C4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85" y="1095124"/>
            <a:ext cx="3870967" cy="2732159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427985BF-BA71-CDEF-F29F-BB26AAF68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8" y="3953719"/>
            <a:ext cx="3940403" cy="275131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29A9A7A-7A1B-0E45-2A9E-5C4C9E54EA10}"/>
              </a:ext>
            </a:extLst>
          </p:cNvPr>
          <p:cNvGrpSpPr/>
          <p:nvPr/>
        </p:nvGrpSpPr>
        <p:grpSpPr>
          <a:xfrm>
            <a:off x="6274152" y="1128312"/>
            <a:ext cx="716400" cy="403560"/>
            <a:chOff x="6274152" y="1128312"/>
            <a:chExt cx="71640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58F455B-32B7-45E2-4EBA-EFBDAD6EF9F7}"/>
                    </a:ext>
                  </a:extLst>
                </p14:cNvPr>
                <p14:cNvContentPartPr/>
                <p14:nvPr/>
              </p14:nvContentPartPr>
              <p14:xfrm>
                <a:off x="6274152" y="1344312"/>
                <a:ext cx="137520" cy="7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58F455B-32B7-45E2-4EBA-EFBDAD6EF9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65152" y="1335312"/>
                  <a:ext cx="155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B49801-85BC-5DD6-A2BC-96826D2993D4}"/>
                    </a:ext>
                  </a:extLst>
                </p14:cNvPr>
                <p14:cNvContentPartPr/>
                <p14:nvPr/>
              </p14:nvContentPartPr>
              <p14:xfrm>
                <a:off x="6295032" y="1399032"/>
                <a:ext cx="106560" cy="10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B49801-85BC-5DD6-A2BC-96826D2993D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86392" y="1390392"/>
                  <a:ext cx="124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858FEC-3861-5415-8C04-B0E6A0ADD198}"/>
                    </a:ext>
                  </a:extLst>
                </p14:cNvPr>
                <p14:cNvContentPartPr/>
                <p14:nvPr/>
              </p14:nvContentPartPr>
              <p14:xfrm>
                <a:off x="6640992" y="1186632"/>
                <a:ext cx="16920" cy="226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858FEC-3861-5415-8C04-B0E6A0ADD1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31992" y="1177632"/>
                  <a:ext cx="34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922139-687D-A0BD-57FE-70DC6AA72750}"/>
                    </a:ext>
                  </a:extLst>
                </p14:cNvPr>
                <p14:cNvContentPartPr/>
                <p14:nvPr/>
              </p14:nvContentPartPr>
              <p14:xfrm>
                <a:off x="6507432" y="1128312"/>
                <a:ext cx="483120" cy="403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922139-687D-A0BD-57FE-70DC6AA727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98792" y="1119672"/>
                  <a:ext cx="5007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57C603-B5CC-2C22-CF41-B3BE476CCD83}"/>
                    </a:ext>
                  </a:extLst>
                </p14:cNvPr>
                <p14:cNvContentPartPr/>
                <p14:nvPr/>
              </p14:nvContentPartPr>
              <p14:xfrm>
                <a:off x="6670872" y="1332792"/>
                <a:ext cx="140760" cy="96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57C603-B5CC-2C22-CF41-B3BE476CCD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62232" y="1324152"/>
                  <a:ext cx="158400" cy="11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105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8D6AE620-92DD-6AC3-7E2E-EDE313BF7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" y="122549"/>
            <a:ext cx="6028949" cy="4213781"/>
          </a:xfrm>
          <a:prstGeom prst="rect">
            <a:avLst/>
          </a:prstGeom>
        </p:spPr>
      </p:pic>
      <p:pic>
        <p:nvPicPr>
          <p:cNvPr id="5" name="Picture 4" descr="A computer screen shot of a task&#10;&#10;Description automatically generated">
            <a:extLst>
              <a:ext uri="{FF2B5EF4-FFF2-40B4-BE49-F238E27FC236}">
                <a16:creationId xmlns:a16="http://schemas.microsoft.com/office/drawing/2014/main" id="{5A734305-C093-33AB-E7C2-526DB875F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22" y="164616"/>
            <a:ext cx="5912980" cy="4162288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9DE4AB-BCF1-ABDB-49AE-7232BE35E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57" y="4375392"/>
            <a:ext cx="5061914" cy="240719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38A2825-556E-A9E8-BFD2-7C6FC17317DC}"/>
              </a:ext>
            </a:extLst>
          </p:cNvPr>
          <p:cNvGrpSpPr/>
          <p:nvPr/>
        </p:nvGrpSpPr>
        <p:grpSpPr>
          <a:xfrm>
            <a:off x="6231335" y="4580755"/>
            <a:ext cx="409320" cy="302400"/>
            <a:chOff x="9530718" y="3883172"/>
            <a:chExt cx="40932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0916AD-F247-B1BA-1D4F-4FF4B4027A59}"/>
                    </a:ext>
                  </a:extLst>
                </p14:cNvPr>
                <p14:cNvContentPartPr/>
                <p14:nvPr/>
              </p14:nvContentPartPr>
              <p14:xfrm>
                <a:off x="9617478" y="3994052"/>
                <a:ext cx="113040" cy="10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0916AD-F247-B1BA-1D4F-4FF4B4027A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08478" y="3985412"/>
                  <a:ext cx="130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CA36D2-70A5-99FB-9513-D5DD85821A14}"/>
                    </a:ext>
                  </a:extLst>
                </p14:cNvPr>
                <p14:cNvContentPartPr/>
                <p14:nvPr/>
              </p14:nvContentPartPr>
              <p14:xfrm>
                <a:off x="9760398" y="3986852"/>
                <a:ext cx="92520" cy="113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CA36D2-70A5-99FB-9513-D5DD85821A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51758" y="3978212"/>
                  <a:ext cx="110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022E057-4258-538A-12F3-58B226D5384D}"/>
                    </a:ext>
                  </a:extLst>
                </p14:cNvPr>
                <p14:cNvContentPartPr/>
                <p14:nvPr/>
              </p14:nvContentPartPr>
              <p14:xfrm>
                <a:off x="9530718" y="3883172"/>
                <a:ext cx="409320" cy="302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022E057-4258-538A-12F3-58B226D5384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21718" y="3874172"/>
                  <a:ext cx="42696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F8C1FF-D13F-E461-95E5-F4801E423119}"/>
                  </a:ext>
                </a:extLst>
              </p14:cNvPr>
              <p14:cNvContentPartPr/>
              <p14:nvPr/>
            </p14:nvContentPartPr>
            <p14:xfrm>
              <a:off x="8632518" y="2494652"/>
              <a:ext cx="1004400" cy="248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F8C1FF-D13F-E461-95E5-F4801E4231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14878" y="2459012"/>
                <a:ext cx="10400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18D3EA-E968-AD4D-D527-E88E229C599B}"/>
                  </a:ext>
                </a:extLst>
              </p14:cNvPr>
              <p14:cNvContentPartPr/>
              <p14:nvPr/>
            </p14:nvContentPartPr>
            <p14:xfrm>
              <a:off x="7350198" y="6354572"/>
              <a:ext cx="301320" cy="146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18D3EA-E968-AD4D-D527-E88E229C59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32558" y="6318932"/>
                <a:ext cx="3369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6A8784-1B0E-9963-268F-C818817C70E2}"/>
                  </a:ext>
                </a:extLst>
              </p14:cNvPr>
              <p14:cNvContentPartPr/>
              <p14:nvPr/>
            </p14:nvContentPartPr>
            <p14:xfrm>
              <a:off x="7655838" y="6426932"/>
              <a:ext cx="15120" cy="10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6A8784-1B0E-9963-268F-C818817C70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38198" y="6391292"/>
                <a:ext cx="507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0E094DD-69BE-8B88-249C-30652FBC4655}"/>
                  </a:ext>
                </a:extLst>
              </p14:cNvPr>
              <p14:cNvContentPartPr/>
              <p14:nvPr/>
            </p14:nvContentPartPr>
            <p14:xfrm>
              <a:off x="6959958" y="4489412"/>
              <a:ext cx="886320" cy="22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E094DD-69BE-8B88-249C-30652FBC46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42318" y="4453412"/>
                <a:ext cx="921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BCAB640-979C-07A4-EC8D-FF5AC9F5032E}"/>
                  </a:ext>
                </a:extLst>
              </p14:cNvPr>
              <p14:cNvContentPartPr/>
              <p14:nvPr/>
            </p14:nvContentPartPr>
            <p14:xfrm>
              <a:off x="6959958" y="5308772"/>
              <a:ext cx="672840" cy="23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BCAB640-979C-07A4-EC8D-FF5AC9F5032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42318" y="5273132"/>
                <a:ext cx="7084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8FE52B-64D3-3688-33D9-D771E3D2728A}"/>
                  </a:ext>
                </a:extLst>
              </p14:cNvPr>
              <p14:cNvContentPartPr/>
              <p14:nvPr/>
            </p14:nvContentPartPr>
            <p14:xfrm>
              <a:off x="8929158" y="5788292"/>
              <a:ext cx="586800" cy="6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8FE52B-64D3-3688-33D9-D771E3D2728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11518" y="5752292"/>
                <a:ext cx="622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417F95-EB20-F0F2-EFF3-DC35A6D3C852}"/>
                  </a:ext>
                </a:extLst>
              </p14:cNvPr>
              <p14:cNvContentPartPr/>
              <p14:nvPr/>
            </p14:nvContentPartPr>
            <p14:xfrm>
              <a:off x="7690038" y="6246932"/>
              <a:ext cx="726480" cy="31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417F95-EB20-F0F2-EFF3-DC35A6D3C8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72038" y="6210932"/>
                <a:ext cx="762120" cy="1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45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white sign with black text&#10;&#10;Description automatically generated">
            <a:extLst>
              <a:ext uri="{FF2B5EF4-FFF2-40B4-BE49-F238E27FC236}">
                <a16:creationId xmlns:a16="http://schemas.microsoft.com/office/drawing/2014/main" id="{A89DC1C4-BF8C-30E4-C404-7F1F104B1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02" y="727856"/>
            <a:ext cx="6910635" cy="2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F5D241F-A58B-01FF-E19F-3A4223D5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49" y="254524"/>
            <a:ext cx="5334966" cy="3264491"/>
          </a:xfrm>
          <a:prstGeom prst="rect">
            <a:avLst/>
          </a:prstGeom>
        </p:spPr>
      </p:pic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90D3031-6C11-33C2-3111-25198FD1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3" y="3503856"/>
            <a:ext cx="5139903" cy="28780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21C3D3C-14B3-C8BA-F843-4D8633199819}"/>
              </a:ext>
            </a:extLst>
          </p:cNvPr>
          <p:cNvGrpSpPr/>
          <p:nvPr/>
        </p:nvGrpSpPr>
        <p:grpSpPr>
          <a:xfrm>
            <a:off x="4548312" y="1851552"/>
            <a:ext cx="406080" cy="128880"/>
            <a:chOff x="4548312" y="1851552"/>
            <a:chExt cx="40608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4E17CD0-285C-EC2A-BEAF-775BA130A294}"/>
                    </a:ext>
                  </a:extLst>
                </p14:cNvPr>
                <p14:cNvContentPartPr/>
                <p14:nvPr/>
              </p14:nvContentPartPr>
              <p14:xfrm>
                <a:off x="4548312" y="1888272"/>
                <a:ext cx="357120" cy="28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4E17CD0-285C-EC2A-BEAF-775BA130A2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39312" y="1879632"/>
                  <a:ext cx="374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8A2AD9-23DB-D01F-5247-56BF2747720F}"/>
                    </a:ext>
                  </a:extLst>
                </p14:cNvPr>
                <p14:cNvContentPartPr/>
                <p14:nvPr/>
              </p14:nvContentPartPr>
              <p14:xfrm>
                <a:off x="4838112" y="1851552"/>
                <a:ext cx="116280" cy="128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8A2AD9-23DB-D01F-5247-56BF274772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29472" y="1842912"/>
                  <a:ext cx="1339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281CAE-88CF-0CAE-7209-83757B52FE29}"/>
              </a:ext>
            </a:extLst>
          </p:cNvPr>
          <p:cNvGrpSpPr/>
          <p:nvPr/>
        </p:nvGrpSpPr>
        <p:grpSpPr>
          <a:xfrm>
            <a:off x="5151312" y="1746792"/>
            <a:ext cx="876960" cy="249480"/>
            <a:chOff x="5151312" y="1746792"/>
            <a:chExt cx="8769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5D676F-867D-1C80-1EE3-F3A09B85D153}"/>
                    </a:ext>
                  </a:extLst>
                </p14:cNvPr>
                <p14:cNvContentPartPr/>
                <p14:nvPr/>
              </p14:nvContentPartPr>
              <p14:xfrm>
                <a:off x="5151312" y="1811592"/>
                <a:ext cx="143640" cy="12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5D676F-867D-1C80-1EE3-F3A09B85D1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42312" y="1802592"/>
                  <a:ext cx="161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630D76-1E7D-3766-8F78-0383B16B7235}"/>
                    </a:ext>
                  </a:extLst>
                </p14:cNvPr>
                <p14:cNvContentPartPr/>
                <p14:nvPr/>
              </p14:nvContentPartPr>
              <p14:xfrm>
                <a:off x="5310792" y="1853712"/>
                <a:ext cx="125640" cy="14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630D76-1E7D-3766-8F78-0383B16B72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02152" y="1845072"/>
                  <a:ext cx="143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8E0BFF-3B81-B67D-52F9-CC11AD5713C6}"/>
                    </a:ext>
                  </a:extLst>
                </p14:cNvPr>
                <p14:cNvContentPartPr/>
                <p14:nvPr/>
              </p14:nvContentPartPr>
              <p14:xfrm>
                <a:off x="5445072" y="1949832"/>
                <a:ext cx="28800" cy="14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8E0BFF-3B81-B67D-52F9-CC11AD5713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36072" y="1941192"/>
                  <a:ext cx="46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01E0B16-B274-38E9-AA82-21640FB07963}"/>
                    </a:ext>
                  </a:extLst>
                </p14:cNvPr>
                <p14:cNvContentPartPr/>
                <p14:nvPr/>
              </p14:nvContentPartPr>
              <p14:xfrm>
                <a:off x="5622192" y="1746792"/>
                <a:ext cx="183600" cy="220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01E0B16-B274-38E9-AA82-21640FB079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13192" y="1737792"/>
                  <a:ext cx="201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4C9F34-9870-77E3-1655-5C39E379EE86}"/>
                    </a:ext>
                  </a:extLst>
                </p14:cNvPr>
                <p14:cNvContentPartPr/>
                <p14:nvPr/>
              </p14:nvContentPartPr>
              <p14:xfrm>
                <a:off x="5829912" y="1767312"/>
                <a:ext cx="198360" cy="21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4C9F34-9870-77E3-1655-5C39E379EE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20912" y="1758312"/>
                  <a:ext cx="216000" cy="23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908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card with black text&#10;&#10;Description automatically generated">
            <a:extLst>
              <a:ext uri="{FF2B5EF4-FFF2-40B4-BE49-F238E27FC236}">
                <a16:creationId xmlns:a16="http://schemas.microsoft.com/office/drawing/2014/main" id="{744FC4C7-746A-1CF2-762D-617C67849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41" y="579937"/>
            <a:ext cx="5861232" cy="41566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E48A0FE-DC8E-EEBF-2696-9E65811E05FC}"/>
              </a:ext>
            </a:extLst>
          </p:cNvPr>
          <p:cNvGrpSpPr/>
          <p:nvPr/>
        </p:nvGrpSpPr>
        <p:grpSpPr>
          <a:xfrm>
            <a:off x="565278" y="193172"/>
            <a:ext cx="745200" cy="201960"/>
            <a:chOff x="565278" y="193172"/>
            <a:chExt cx="74520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95D7C30-ED2D-A375-71D8-307477A74378}"/>
                    </a:ext>
                  </a:extLst>
                </p14:cNvPr>
                <p14:cNvContentPartPr/>
                <p14:nvPr/>
              </p14:nvContentPartPr>
              <p14:xfrm>
                <a:off x="565278" y="226292"/>
                <a:ext cx="362880" cy="168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95D7C30-ED2D-A375-71D8-307477A7437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6278" y="217292"/>
                  <a:ext cx="380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219125-C337-4EC1-06E8-174C00CEBA18}"/>
                    </a:ext>
                  </a:extLst>
                </p14:cNvPr>
                <p14:cNvContentPartPr/>
                <p14:nvPr/>
              </p14:nvContentPartPr>
              <p14:xfrm>
                <a:off x="999078" y="233132"/>
                <a:ext cx="289080" cy="13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219125-C337-4EC1-06E8-174C00CEBA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0438" y="224132"/>
                  <a:ext cx="306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C77648-B339-A4AE-A1AB-5260D5AEE6DB}"/>
                    </a:ext>
                  </a:extLst>
                </p14:cNvPr>
                <p14:cNvContentPartPr/>
                <p14:nvPr/>
              </p14:nvContentPartPr>
              <p14:xfrm>
                <a:off x="1180878" y="193172"/>
                <a:ext cx="129600" cy="77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C77648-B339-A4AE-A1AB-5260D5AEE6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71878" y="184532"/>
                  <a:ext cx="14724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3A43B3-13E0-5A3A-C77F-FF9CFA2EB1FB}"/>
              </a:ext>
            </a:extLst>
          </p:cNvPr>
          <p:cNvGrpSpPr/>
          <p:nvPr/>
        </p:nvGrpSpPr>
        <p:grpSpPr>
          <a:xfrm>
            <a:off x="1668014" y="272572"/>
            <a:ext cx="219960" cy="105120"/>
            <a:chOff x="1507758" y="244292"/>
            <a:chExt cx="21996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8CB40D3-504F-FF94-1330-0C92EEE49928}"/>
                    </a:ext>
                  </a:extLst>
                </p14:cNvPr>
                <p14:cNvContentPartPr/>
                <p14:nvPr/>
              </p14:nvContentPartPr>
              <p14:xfrm>
                <a:off x="1507758" y="253652"/>
                <a:ext cx="119880" cy="9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8CB40D3-504F-FF94-1330-0C92EEE499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99118" y="245012"/>
                  <a:ext cx="137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159A43-3961-11EA-6E2B-0319A62AC6F9}"/>
                    </a:ext>
                  </a:extLst>
                </p14:cNvPr>
                <p14:cNvContentPartPr/>
                <p14:nvPr/>
              </p14:nvContentPartPr>
              <p14:xfrm>
                <a:off x="1707918" y="244292"/>
                <a:ext cx="19800" cy="81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159A43-3961-11EA-6E2B-0319A62AC6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99278" y="235292"/>
                  <a:ext cx="3744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E62E7-316D-1A62-5B61-9D658F5DB76A}"/>
              </a:ext>
            </a:extLst>
          </p:cNvPr>
          <p:cNvGrpSpPr/>
          <p:nvPr/>
        </p:nvGrpSpPr>
        <p:grpSpPr>
          <a:xfrm>
            <a:off x="2276718" y="198932"/>
            <a:ext cx="1516680" cy="175680"/>
            <a:chOff x="2276718" y="198932"/>
            <a:chExt cx="151668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8F434D-A2EA-2B73-B535-6CCC8A172071}"/>
                    </a:ext>
                  </a:extLst>
                </p14:cNvPr>
                <p14:cNvContentPartPr/>
                <p14:nvPr/>
              </p14:nvContentPartPr>
              <p14:xfrm>
                <a:off x="2276718" y="248972"/>
                <a:ext cx="18000" cy="125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8F434D-A2EA-2B73-B535-6CCC8A17207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68078" y="239972"/>
                  <a:ext cx="35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9047F0-33DD-D940-18F0-4E55FF213469}"/>
                    </a:ext>
                  </a:extLst>
                </p14:cNvPr>
                <p14:cNvContentPartPr/>
                <p14:nvPr/>
              </p14:nvContentPartPr>
              <p14:xfrm>
                <a:off x="2330718" y="248612"/>
                <a:ext cx="168840" cy="103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9047F0-33DD-D940-18F0-4E55FF2134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21718" y="239972"/>
                  <a:ext cx="186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9E8CF0-02C5-3862-01E0-AAA71A995B6F}"/>
                    </a:ext>
                  </a:extLst>
                </p14:cNvPr>
                <p14:cNvContentPartPr/>
                <p14:nvPr/>
              </p14:nvContentPartPr>
              <p14:xfrm>
                <a:off x="2593518" y="266252"/>
                <a:ext cx="15120" cy="10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9E8CF0-02C5-3862-01E0-AAA71A995B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84518" y="257612"/>
                  <a:ext cx="32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E765B0-33A1-E1FB-6F61-DCC679CDD8D0}"/>
                    </a:ext>
                  </a:extLst>
                </p14:cNvPr>
                <p14:cNvContentPartPr/>
                <p14:nvPr/>
              </p14:nvContentPartPr>
              <p14:xfrm>
                <a:off x="2578038" y="236012"/>
                <a:ext cx="117360" cy="107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E765B0-33A1-E1FB-6F61-DCC679CDD8D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69398" y="227012"/>
                  <a:ext cx="135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D4C8038-4A1F-25E8-F053-FE659B0F20DE}"/>
                    </a:ext>
                  </a:extLst>
                </p14:cNvPr>
                <p14:cNvContentPartPr/>
                <p14:nvPr/>
              </p14:nvContentPartPr>
              <p14:xfrm>
                <a:off x="2730318" y="235292"/>
                <a:ext cx="266040" cy="135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D4C8038-4A1F-25E8-F053-FE659B0F20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21678" y="226652"/>
                  <a:ext cx="283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CBAD58-938F-8DF5-B394-AA2F87EFCD0E}"/>
                    </a:ext>
                  </a:extLst>
                </p14:cNvPr>
                <p14:cNvContentPartPr/>
                <p14:nvPr/>
              </p14:nvContentPartPr>
              <p14:xfrm>
                <a:off x="2857398" y="223772"/>
                <a:ext cx="130680" cy="74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CBAD58-938F-8DF5-B394-AA2F87EFCD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48398" y="214772"/>
                  <a:ext cx="148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A10908-F8C9-5F8A-7424-B776E3269C27}"/>
                    </a:ext>
                  </a:extLst>
                </p14:cNvPr>
                <p14:cNvContentPartPr/>
                <p14:nvPr/>
              </p14:nvContentPartPr>
              <p14:xfrm>
                <a:off x="3046758" y="227732"/>
                <a:ext cx="124200" cy="11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A10908-F8C9-5F8A-7424-B776E3269C2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37758" y="219092"/>
                  <a:ext cx="141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57D519-A1B0-56B5-8999-3279C257B22C}"/>
                    </a:ext>
                  </a:extLst>
                </p14:cNvPr>
                <p14:cNvContentPartPr/>
                <p14:nvPr/>
              </p14:nvContentPartPr>
              <p14:xfrm>
                <a:off x="3217758" y="263012"/>
                <a:ext cx="92160" cy="76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57D519-A1B0-56B5-8999-3279C257B22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08758" y="254012"/>
                  <a:ext cx="109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207B76-A168-8953-2583-8D5A48895D8B}"/>
                    </a:ext>
                  </a:extLst>
                </p14:cNvPr>
                <p14:cNvContentPartPr/>
                <p14:nvPr/>
              </p14:nvContentPartPr>
              <p14:xfrm>
                <a:off x="3241158" y="198932"/>
                <a:ext cx="65160" cy="34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207B76-A168-8953-2583-8D5A48895D8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32158" y="190292"/>
                  <a:ext cx="82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40A8F50-C72D-365E-1A02-78F69E31711B}"/>
                    </a:ext>
                  </a:extLst>
                </p14:cNvPr>
                <p14:cNvContentPartPr/>
                <p14:nvPr/>
              </p14:nvContentPartPr>
              <p14:xfrm>
                <a:off x="3213438" y="265172"/>
                <a:ext cx="77760" cy="12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40A8F50-C72D-365E-1A02-78F69E31711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04798" y="256532"/>
                  <a:ext cx="95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324AED-3BF2-2108-9DD6-FA7F88F18DD2}"/>
                    </a:ext>
                  </a:extLst>
                </p14:cNvPr>
                <p14:cNvContentPartPr/>
                <p14:nvPr/>
              </p14:nvContentPartPr>
              <p14:xfrm>
                <a:off x="3364278" y="255092"/>
                <a:ext cx="160560" cy="9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324AED-3BF2-2108-9DD6-FA7F88F18DD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55278" y="246452"/>
                  <a:ext cx="178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A5EAAD-127A-A310-B14B-A9101B886CDB}"/>
                    </a:ext>
                  </a:extLst>
                </p14:cNvPr>
                <p14:cNvContentPartPr/>
                <p14:nvPr/>
              </p14:nvContentPartPr>
              <p14:xfrm>
                <a:off x="3486318" y="207212"/>
                <a:ext cx="177480" cy="11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A5EAAD-127A-A310-B14B-A9101B886C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77318" y="198572"/>
                  <a:ext cx="195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294328-F5F2-F628-C864-C96C53833A4D}"/>
                    </a:ext>
                  </a:extLst>
                </p14:cNvPr>
                <p14:cNvContentPartPr/>
                <p14:nvPr/>
              </p14:nvContentPartPr>
              <p14:xfrm>
                <a:off x="3647238" y="218372"/>
                <a:ext cx="146160" cy="116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294328-F5F2-F628-C864-C96C53833A4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38238" y="209732"/>
                  <a:ext cx="1638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FAC70B-6B82-6BE3-46D7-D268D09823FF}"/>
              </a:ext>
            </a:extLst>
          </p:cNvPr>
          <p:cNvGrpSpPr/>
          <p:nvPr/>
        </p:nvGrpSpPr>
        <p:grpSpPr>
          <a:xfrm>
            <a:off x="4505838" y="165092"/>
            <a:ext cx="637920" cy="191880"/>
            <a:chOff x="4505838" y="165092"/>
            <a:chExt cx="63792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64032D-D3BB-FDE1-A575-A8A33525254C}"/>
                    </a:ext>
                  </a:extLst>
                </p14:cNvPr>
                <p14:cNvContentPartPr/>
                <p14:nvPr/>
              </p14:nvContentPartPr>
              <p14:xfrm>
                <a:off x="4505838" y="187772"/>
                <a:ext cx="217080" cy="133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64032D-D3BB-FDE1-A575-A8A3352525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97198" y="178772"/>
                  <a:ext cx="234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F9A8754-53F2-6C62-B05D-669801FDFCA1}"/>
                    </a:ext>
                  </a:extLst>
                </p14:cNvPr>
                <p14:cNvContentPartPr/>
                <p14:nvPr/>
              </p14:nvContentPartPr>
              <p14:xfrm>
                <a:off x="4873758" y="174812"/>
                <a:ext cx="126360" cy="11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F9A8754-53F2-6C62-B05D-669801FDFCA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64758" y="166172"/>
                  <a:ext cx="144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FC457D-DACD-8ADA-9472-851F187FC9E3}"/>
                    </a:ext>
                  </a:extLst>
                </p14:cNvPr>
                <p14:cNvContentPartPr/>
                <p14:nvPr/>
              </p14:nvContentPartPr>
              <p14:xfrm>
                <a:off x="4789518" y="170492"/>
                <a:ext cx="66600" cy="186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FC457D-DACD-8ADA-9472-851F187FC9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80518" y="161492"/>
                  <a:ext cx="84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C77505B-0287-5373-D5A8-B5FFA7693A11}"/>
                    </a:ext>
                  </a:extLst>
                </p14:cNvPr>
                <p14:cNvContentPartPr/>
                <p14:nvPr/>
              </p14:nvContentPartPr>
              <p14:xfrm>
                <a:off x="5089038" y="165092"/>
                <a:ext cx="54720" cy="16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C77505B-0287-5373-D5A8-B5FFA7693A1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80038" y="156452"/>
                  <a:ext cx="7236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15F7ADB-1A45-7C59-4A76-8A2155BF8D65}"/>
                  </a:ext>
                </a:extLst>
              </p14:cNvPr>
              <p14:cNvContentPartPr/>
              <p14:nvPr/>
            </p14:nvContentPartPr>
            <p14:xfrm>
              <a:off x="5448678" y="119372"/>
              <a:ext cx="99000" cy="179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15F7ADB-1A45-7C59-4A76-8A2155BF8D6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440038" y="110372"/>
                <a:ext cx="116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4926537-CDAB-5AD2-C0B1-654A667068D3}"/>
                  </a:ext>
                </a:extLst>
              </p14:cNvPr>
              <p14:cNvContentPartPr/>
              <p14:nvPr/>
            </p14:nvContentPartPr>
            <p14:xfrm>
              <a:off x="5445438" y="406292"/>
              <a:ext cx="3960" cy="16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4926537-CDAB-5AD2-C0B1-654A667068D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436438" y="397292"/>
                <a:ext cx="21600" cy="3384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 descr="A diagram of a computer code&#10;&#10;Description automatically generated">
            <a:extLst>
              <a:ext uri="{FF2B5EF4-FFF2-40B4-BE49-F238E27FC236}">
                <a16:creationId xmlns:a16="http://schemas.microsoft.com/office/drawing/2014/main" id="{1F974854-B7C5-F274-A6B6-1BE52DB2A09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04" y="2709476"/>
            <a:ext cx="5865396" cy="41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95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ue text with red text&#10;&#10;Description automatically generated with medium confidence">
            <a:extLst>
              <a:ext uri="{FF2B5EF4-FFF2-40B4-BE49-F238E27FC236}">
                <a16:creationId xmlns:a16="http://schemas.microsoft.com/office/drawing/2014/main" id="{C92BA1F4-2721-0E0C-81F7-802096351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565" y="0"/>
            <a:ext cx="4479452" cy="3308808"/>
          </a:xfrm>
          <a:prstGeom prst="rect">
            <a:avLst/>
          </a:prstGeom>
        </p:spPr>
      </p:pic>
      <p:pic>
        <p:nvPicPr>
          <p:cNvPr id="7" name="Picture 6" descr="A white and blue sign with red text&#10;&#10;Description automatically generated">
            <a:extLst>
              <a:ext uri="{FF2B5EF4-FFF2-40B4-BE49-F238E27FC236}">
                <a16:creationId xmlns:a16="http://schemas.microsoft.com/office/drawing/2014/main" id="{C51C3A7D-BD5A-7DF0-03B4-FAA1426DF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38" y="2731809"/>
            <a:ext cx="5847761" cy="412619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BB1C74A-0F9F-CAD3-A5E3-653928FA3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2652"/>
            <a:ext cx="5608948" cy="4015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2061B8-A97F-3CAE-C817-EF6DA8992542}"/>
              </a:ext>
            </a:extLst>
          </p:cNvPr>
          <p:cNvSpPr/>
          <p:nvPr/>
        </p:nvSpPr>
        <p:spPr>
          <a:xfrm>
            <a:off x="6400801" y="2922309"/>
            <a:ext cx="2055042" cy="546755"/>
          </a:xfrm>
          <a:prstGeom prst="rect">
            <a:avLst/>
          </a:prstGeom>
          <a:solidFill>
            <a:srgbClr val="6666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4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ue box with black text&#10;&#10;Description automatically generated">
            <a:extLst>
              <a:ext uri="{FF2B5EF4-FFF2-40B4-BE49-F238E27FC236}">
                <a16:creationId xmlns:a16="http://schemas.microsoft.com/office/drawing/2014/main" id="{2FFD52F5-AD26-7C81-3595-6FC6E7A79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0" y="141952"/>
            <a:ext cx="6431837" cy="45190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61F6B27-552C-3EEE-D477-3FD11348164B}"/>
                  </a:ext>
                </a:extLst>
              </p14:cNvPr>
              <p14:cNvContentPartPr/>
              <p14:nvPr/>
            </p14:nvContentPartPr>
            <p14:xfrm>
              <a:off x="1056678" y="2894252"/>
              <a:ext cx="190080" cy="183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61F6B27-552C-3EEE-D477-3FD1134816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8038" y="2885252"/>
                <a:ext cx="2077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73FE50F-25FB-68DA-27B8-2D6F9B2D3D54}"/>
                  </a:ext>
                </a:extLst>
              </p14:cNvPr>
              <p14:cNvContentPartPr/>
              <p14:nvPr/>
            </p14:nvContentPartPr>
            <p14:xfrm>
              <a:off x="1071798" y="2607332"/>
              <a:ext cx="205920" cy="172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73FE50F-25FB-68DA-27B8-2D6F9B2D3D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2798" y="2598692"/>
                <a:ext cx="223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691A270-0EBC-A0F1-FEA0-6357D7320E8F}"/>
                  </a:ext>
                </a:extLst>
              </p14:cNvPr>
              <p14:cNvContentPartPr/>
              <p14:nvPr/>
            </p14:nvContentPartPr>
            <p14:xfrm>
              <a:off x="1052718" y="3203492"/>
              <a:ext cx="232200" cy="22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691A270-0EBC-A0F1-FEA0-6357D7320E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3718" y="3194852"/>
                <a:ext cx="2498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B1F244-F5E0-10F5-2D70-733E56A31550}"/>
                  </a:ext>
                </a:extLst>
              </p14:cNvPr>
              <p14:cNvContentPartPr/>
              <p14:nvPr/>
            </p14:nvContentPartPr>
            <p14:xfrm>
              <a:off x="1058118" y="3535412"/>
              <a:ext cx="229680" cy="192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B1F244-F5E0-10F5-2D70-733E56A31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9118" y="3526412"/>
                <a:ext cx="24732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85CEB35-7BFA-0463-44B1-5C57BBB0817D}"/>
              </a:ext>
            </a:extLst>
          </p:cNvPr>
          <p:cNvGrpSpPr/>
          <p:nvPr/>
        </p:nvGrpSpPr>
        <p:grpSpPr>
          <a:xfrm>
            <a:off x="1085478" y="3898292"/>
            <a:ext cx="170640" cy="165960"/>
            <a:chOff x="1085478" y="3898292"/>
            <a:chExt cx="1706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7A6C06-E875-8DB4-58B1-48913D4CF356}"/>
                    </a:ext>
                  </a:extLst>
                </p14:cNvPr>
                <p14:cNvContentPartPr/>
                <p14:nvPr/>
              </p14:nvContentPartPr>
              <p14:xfrm>
                <a:off x="1085478" y="3935012"/>
                <a:ext cx="158400" cy="113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7A6C06-E875-8DB4-58B1-48913D4CF3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76478" y="3926372"/>
                  <a:ext cx="176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6FF64B-EC16-5185-1211-0C576B63A8A5}"/>
                    </a:ext>
                  </a:extLst>
                </p14:cNvPr>
                <p14:cNvContentPartPr/>
                <p14:nvPr/>
              </p14:nvContentPartPr>
              <p14:xfrm>
                <a:off x="1108158" y="3898292"/>
                <a:ext cx="147960" cy="16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6FF64B-EC16-5185-1211-0C576B63A8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9518" y="3889292"/>
                  <a:ext cx="1656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42DB9C-C9B8-F977-846A-1AB22481F0EE}"/>
              </a:ext>
            </a:extLst>
          </p:cNvPr>
          <p:cNvGrpSpPr/>
          <p:nvPr/>
        </p:nvGrpSpPr>
        <p:grpSpPr>
          <a:xfrm>
            <a:off x="5530398" y="3851852"/>
            <a:ext cx="187200" cy="437400"/>
            <a:chOff x="5530398" y="3851852"/>
            <a:chExt cx="18720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6B735F-479B-D360-AB0A-9EAB1E145357}"/>
                    </a:ext>
                  </a:extLst>
                </p14:cNvPr>
                <p14:cNvContentPartPr/>
                <p14:nvPr/>
              </p14:nvContentPartPr>
              <p14:xfrm>
                <a:off x="5545518" y="3851852"/>
                <a:ext cx="88560" cy="263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6B735F-479B-D360-AB0A-9EAB1E14535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36518" y="3843212"/>
                  <a:ext cx="106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ACAD21-BEB2-BF2F-0753-B9CF74B3437D}"/>
                    </a:ext>
                  </a:extLst>
                </p14:cNvPr>
                <p14:cNvContentPartPr/>
                <p14:nvPr/>
              </p14:nvContentPartPr>
              <p14:xfrm>
                <a:off x="5530398" y="4176572"/>
                <a:ext cx="13680" cy="2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ACAD21-BEB2-BF2F-0753-B9CF74B3437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21758" y="4167932"/>
                  <a:ext cx="31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3AA5B5B-3EBC-B3BC-EDAB-8E516D815896}"/>
                    </a:ext>
                  </a:extLst>
                </p14:cNvPr>
                <p14:cNvContentPartPr/>
                <p14:nvPr/>
              </p14:nvContentPartPr>
              <p14:xfrm>
                <a:off x="5642358" y="3915212"/>
                <a:ext cx="75240" cy="266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3AA5B5B-3EBC-B3BC-EDAB-8E516D81589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3718" y="3906212"/>
                  <a:ext cx="92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6F15992-B2E3-6B97-5C88-FF80717373DE}"/>
                    </a:ext>
                  </a:extLst>
                </p14:cNvPr>
                <p14:cNvContentPartPr/>
                <p14:nvPr/>
              </p14:nvContentPartPr>
              <p14:xfrm>
                <a:off x="5616438" y="4234172"/>
                <a:ext cx="37440" cy="5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6F15992-B2E3-6B97-5C88-FF80717373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07798" y="4225172"/>
                  <a:ext cx="5508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C4781B-C5FC-C3E2-1D1B-DBD0867E0CAB}"/>
              </a:ext>
            </a:extLst>
          </p:cNvPr>
          <p:cNvGrpSpPr/>
          <p:nvPr/>
        </p:nvGrpSpPr>
        <p:grpSpPr>
          <a:xfrm>
            <a:off x="10019238" y="295772"/>
            <a:ext cx="1127880" cy="216000"/>
            <a:chOff x="10019238" y="295772"/>
            <a:chExt cx="112788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F222AD-14E3-B35C-0F42-903D077A95ED}"/>
                    </a:ext>
                  </a:extLst>
                </p14:cNvPr>
                <p14:cNvContentPartPr/>
                <p14:nvPr/>
              </p14:nvContentPartPr>
              <p14:xfrm>
                <a:off x="10019238" y="337172"/>
                <a:ext cx="139680" cy="108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F222AD-14E3-B35C-0F42-903D077A95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10238" y="328172"/>
                  <a:ext cx="157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32D4F6-69FA-994E-24AA-D7B7C7230C6E}"/>
                    </a:ext>
                  </a:extLst>
                </p14:cNvPr>
                <p14:cNvContentPartPr/>
                <p14:nvPr/>
              </p14:nvContentPartPr>
              <p14:xfrm>
                <a:off x="10177998" y="369932"/>
                <a:ext cx="104400" cy="6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32D4F6-69FA-994E-24AA-D7B7C7230C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168998" y="361292"/>
                  <a:ext cx="122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B64A8FB-DAC9-C428-3B24-F3C7ECD87C30}"/>
                    </a:ext>
                  </a:extLst>
                </p14:cNvPr>
                <p14:cNvContentPartPr/>
                <p14:nvPr/>
              </p14:nvContentPartPr>
              <p14:xfrm>
                <a:off x="10171878" y="314492"/>
                <a:ext cx="135000" cy="66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B64A8FB-DAC9-C428-3B24-F3C7ECD87C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163238" y="305492"/>
                  <a:ext cx="152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2402B3-8F6C-70A1-906F-0D16567216C7}"/>
                    </a:ext>
                  </a:extLst>
                </p14:cNvPr>
                <p14:cNvContentPartPr/>
                <p14:nvPr/>
              </p14:nvContentPartPr>
              <p14:xfrm>
                <a:off x="10298958" y="324212"/>
                <a:ext cx="129600" cy="115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2402B3-8F6C-70A1-906F-0D16567216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290318" y="315212"/>
                  <a:ext cx="147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96AEF4-6AC6-7BDA-5534-A49E2CD132BF}"/>
                    </a:ext>
                  </a:extLst>
                </p14:cNvPr>
                <p14:cNvContentPartPr/>
                <p14:nvPr/>
              </p14:nvContentPartPr>
              <p14:xfrm>
                <a:off x="10456998" y="365972"/>
                <a:ext cx="144360" cy="56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96AEF4-6AC6-7BDA-5534-A49E2CD132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448358" y="356972"/>
                  <a:ext cx="162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A3C1364-C7F7-BA80-265F-D3B4C8391EEC}"/>
                    </a:ext>
                  </a:extLst>
                </p14:cNvPr>
                <p14:cNvContentPartPr/>
                <p14:nvPr/>
              </p14:nvContentPartPr>
              <p14:xfrm>
                <a:off x="10476438" y="295772"/>
                <a:ext cx="149040" cy="18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A3C1364-C7F7-BA80-265F-D3B4C8391E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67438" y="286772"/>
                  <a:ext cx="166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D6496E1-50BE-591B-60ED-7591BE7D9350}"/>
                    </a:ext>
                  </a:extLst>
                </p14:cNvPr>
                <p14:cNvContentPartPr/>
                <p14:nvPr/>
              </p14:nvContentPartPr>
              <p14:xfrm>
                <a:off x="10444758" y="369932"/>
                <a:ext cx="150840" cy="1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D6496E1-50BE-591B-60ED-7591BE7D93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435758" y="361292"/>
                  <a:ext cx="168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B01DB00-1AE5-7170-AB73-9DDBAC0218A8}"/>
                    </a:ext>
                  </a:extLst>
                </p14:cNvPr>
                <p14:cNvContentPartPr/>
                <p14:nvPr/>
              </p14:nvContentPartPr>
              <p14:xfrm>
                <a:off x="10648518" y="328892"/>
                <a:ext cx="252360" cy="90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B01DB00-1AE5-7170-AB73-9DDBAC0218A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39878" y="320252"/>
                  <a:ext cx="270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B40394-A7CC-FEBF-B38A-2954A0F3DEDB}"/>
                    </a:ext>
                  </a:extLst>
                </p14:cNvPr>
                <p14:cNvContentPartPr/>
                <p14:nvPr/>
              </p14:nvContentPartPr>
              <p14:xfrm>
                <a:off x="10825638" y="310172"/>
                <a:ext cx="127440" cy="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B40394-A7CC-FEBF-B38A-2954A0F3DE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816998" y="301532"/>
                  <a:ext cx="145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D834822-8344-6D7A-55B7-2291701B1859}"/>
                    </a:ext>
                  </a:extLst>
                </p14:cNvPr>
                <p14:cNvContentPartPr/>
                <p14:nvPr/>
              </p14:nvContentPartPr>
              <p14:xfrm>
                <a:off x="10986918" y="326012"/>
                <a:ext cx="122040" cy="75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D834822-8344-6D7A-55B7-2291701B18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978278" y="317372"/>
                  <a:ext cx="139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1D95E5-823C-A1C3-2BE8-2FC534395E12}"/>
                    </a:ext>
                  </a:extLst>
                </p14:cNvPr>
                <p14:cNvContentPartPr/>
                <p14:nvPr/>
              </p14:nvContentPartPr>
              <p14:xfrm>
                <a:off x="10042638" y="486932"/>
                <a:ext cx="1104480" cy="2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1D95E5-823C-A1C3-2BE8-2FC534395E1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33998" y="478292"/>
                  <a:ext cx="11221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E08C0E3-5316-A495-A4E5-DC1524C49391}"/>
              </a:ext>
            </a:extLst>
          </p:cNvPr>
          <p:cNvGrpSpPr/>
          <p:nvPr/>
        </p:nvGrpSpPr>
        <p:grpSpPr>
          <a:xfrm>
            <a:off x="9593358" y="701132"/>
            <a:ext cx="2576520" cy="398520"/>
            <a:chOff x="9593358" y="701132"/>
            <a:chExt cx="257652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58E901-4870-5742-2023-D1050DBF7AD3}"/>
                    </a:ext>
                  </a:extLst>
                </p14:cNvPr>
                <p14:cNvContentPartPr/>
                <p14:nvPr/>
              </p14:nvContentPartPr>
              <p14:xfrm>
                <a:off x="9594438" y="709412"/>
                <a:ext cx="110880" cy="15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58E901-4870-5742-2023-D1050DBF7AD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85798" y="700412"/>
                  <a:ext cx="128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968751-9947-F334-46B8-DA26419261C7}"/>
                    </a:ext>
                  </a:extLst>
                </p14:cNvPr>
                <p14:cNvContentPartPr/>
                <p14:nvPr/>
              </p14:nvContentPartPr>
              <p14:xfrm>
                <a:off x="9593358" y="701132"/>
                <a:ext cx="1180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968751-9947-F334-46B8-DA26419261C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84358" y="692132"/>
                  <a:ext cx="135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070F8FC-AB45-C4A8-DB65-7C7C71B36816}"/>
                    </a:ext>
                  </a:extLst>
                </p14:cNvPr>
                <p14:cNvContentPartPr/>
                <p14:nvPr/>
              </p14:nvContentPartPr>
              <p14:xfrm>
                <a:off x="9716118" y="750092"/>
                <a:ext cx="143280" cy="64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070F8FC-AB45-C4A8-DB65-7C7C71B3681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07478" y="741452"/>
                  <a:ext cx="160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219D8-7B98-1442-2648-CF022681E2FB}"/>
                    </a:ext>
                  </a:extLst>
                </p14:cNvPr>
                <p14:cNvContentPartPr/>
                <p14:nvPr/>
              </p14:nvContentPartPr>
              <p14:xfrm>
                <a:off x="9917358" y="710492"/>
                <a:ext cx="177480" cy="129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219D8-7B98-1442-2648-CF022681E2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08718" y="701492"/>
                  <a:ext cx="19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BB58ACC-1443-277B-2619-10C2D5249E21}"/>
                    </a:ext>
                  </a:extLst>
                </p14:cNvPr>
                <p14:cNvContentPartPr/>
                <p14:nvPr/>
              </p14:nvContentPartPr>
              <p14:xfrm>
                <a:off x="10108878" y="743252"/>
                <a:ext cx="19800" cy="81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BB58ACC-1443-277B-2619-10C2D5249E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99878" y="734252"/>
                  <a:ext cx="37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756708-8E32-D76E-E527-A5A7B72B4F0C}"/>
                    </a:ext>
                  </a:extLst>
                </p14:cNvPr>
                <p14:cNvContentPartPr/>
                <p14:nvPr/>
              </p14:nvContentPartPr>
              <p14:xfrm>
                <a:off x="10177998" y="731732"/>
                <a:ext cx="100800" cy="9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756708-8E32-D76E-E527-A5A7B72B4F0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168998" y="723092"/>
                  <a:ext cx="118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BE0A85-364E-DB7A-F4BF-963FEA9957A1}"/>
                    </a:ext>
                  </a:extLst>
                </p14:cNvPr>
                <p14:cNvContentPartPr/>
                <p14:nvPr/>
              </p14:nvContentPartPr>
              <p14:xfrm>
                <a:off x="10367358" y="717332"/>
                <a:ext cx="37080" cy="99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BE0A85-364E-DB7A-F4BF-963FEA9957A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358718" y="708692"/>
                  <a:ext cx="54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83DBF1-7176-07C7-6415-49EC71547ABA}"/>
                    </a:ext>
                  </a:extLst>
                </p14:cNvPr>
                <p14:cNvContentPartPr/>
                <p14:nvPr/>
              </p14:nvContentPartPr>
              <p14:xfrm>
                <a:off x="10336038" y="702932"/>
                <a:ext cx="192960" cy="102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83DBF1-7176-07C7-6415-49EC71547AB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27038" y="693932"/>
                  <a:ext cx="210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36983A8-E79A-57FF-8D25-97B92D8F7948}"/>
                    </a:ext>
                  </a:extLst>
                </p14:cNvPr>
                <p14:cNvContentPartPr/>
                <p14:nvPr/>
              </p14:nvContentPartPr>
              <p14:xfrm>
                <a:off x="10528998" y="725612"/>
                <a:ext cx="245880" cy="89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36983A8-E79A-57FF-8D25-97B92D8F794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519998" y="716972"/>
                  <a:ext cx="263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ADED71-5E37-1426-AD8B-792955BC2D2E}"/>
                    </a:ext>
                  </a:extLst>
                </p14:cNvPr>
                <p14:cNvContentPartPr/>
                <p14:nvPr/>
              </p14:nvContentPartPr>
              <p14:xfrm>
                <a:off x="10649598" y="787532"/>
                <a:ext cx="91080" cy="18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ADED71-5E37-1426-AD8B-792955BC2D2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640598" y="778892"/>
                  <a:ext cx="108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36D2126-18F5-1CD5-CC9F-D64D7F79AB92}"/>
                    </a:ext>
                  </a:extLst>
                </p14:cNvPr>
                <p14:cNvContentPartPr/>
                <p14:nvPr/>
              </p14:nvContentPartPr>
              <p14:xfrm>
                <a:off x="10906278" y="729212"/>
                <a:ext cx="123120" cy="7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36D2126-18F5-1CD5-CC9F-D64D7F79AB9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97638" y="720212"/>
                  <a:ext cx="140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984DDE-F192-F885-272D-9643A3861C0E}"/>
                    </a:ext>
                  </a:extLst>
                </p14:cNvPr>
                <p14:cNvContentPartPr/>
                <p14:nvPr/>
              </p14:nvContentPartPr>
              <p14:xfrm>
                <a:off x="10909878" y="773132"/>
                <a:ext cx="130680" cy="9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984DDE-F192-F885-272D-9643A3861C0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01238" y="764132"/>
                  <a:ext cx="148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2E9B6A-C693-1A00-4440-3A541F5087B6}"/>
                    </a:ext>
                  </a:extLst>
                </p14:cNvPr>
                <p14:cNvContentPartPr/>
                <p14:nvPr/>
              </p14:nvContentPartPr>
              <p14:xfrm>
                <a:off x="10063158" y="980852"/>
                <a:ext cx="139320" cy="118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2E9B6A-C693-1A00-4440-3A541F5087B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54158" y="972212"/>
                  <a:ext cx="156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F897E73-1704-F23B-E1BC-5E3D282F9AD7}"/>
                    </a:ext>
                  </a:extLst>
                </p14:cNvPr>
                <p14:cNvContentPartPr/>
                <p14:nvPr/>
              </p14:nvContentPartPr>
              <p14:xfrm>
                <a:off x="10112838" y="1042052"/>
                <a:ext cx="108720" cy="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F897E73-1704-F23B-E1BC-5E3D282F9AD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04198" y="1033412"/>
                  <a:ext cx="126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F17B14-C16E-FE1E-31F6-145D4023E46C}"/>
                    </a:ext>
                  </a:extLst>
                </p14:cNvPr>
                <p14:cNvContentPartPr/>
                <p14:nvPr/>
              </p14:nvContentPartPr>
              <p14:xfrm>
                <a:off x="10262238" y="939812"/>
                <a:ext cx="12924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F17B14-C16E-FE1E-31F6-145D4023E46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253238" y="931172"/>
                  <a:ext cx="146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DE520D-7949-7F37-5342-F95FDBE3CAFF}"/>
                    </a:ext>
                  </a:extLst>
                </p14:cNvPr>
                <p14:cNvContentPartPr/>
                <p14:nvPr/>
              </p14:nvContentPartPr>
              <p14:xfrm>
                <a:off x="10424958" y="1012892"/>
                <a:ext cx="8640" cy="85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DE520D-7949-7F37-5342-F95FDBE3CAF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15958" y="1004252"/>
                  <a:ext cx="26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C56A033-9125-D987-6C35-D2E0979AA32A}"/>
                    </a:ext>
                  </a:extLst>
                </p14:cNvPr>
                <p14:cNvContentPartPr/>
                <p14:nvPr/>
              </p14:nvContentPartPr>
              <p14:xfrm>
                <a:off x="10420278" y="944492"/>
                <a:ext cx="104400" cy="91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C56A033-9125-D987-6C35-D2E0979AA32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411278" y="935852"/>
                  <a:ext cx="122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6E0371-3C61-999D-EECB-C19271B01C9F}"/>
                    </a:ext>
                  </a:extLst>
                </p14:cNvPr>
                <p14:cNvContentPartPr/>
                <p14:nvPr/>
              </p14:nvContentPartPr>
              <p14:xfrm>
                <a:off x="10564638" y="994892"/>
                <a:ext cx="17280" cy="96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A6E0371-3C61-999D-EECB-C19271B01C9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555998" y="985892"/>
                  <a:ext cx="34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5954E4-1B74-245A-A70A-2B4FEA479B5D}"/>
                    </a:ext>
                  </a:extLst>
                </p14:cNvPr>
                <p14:cNvContentPartPr/>
                <p14:nvPr/>
              </p14:nvContentPartPr>
              <p14:xfrm>
                <a:off x="10577598" y="960692"/>
                <a:ext cx="216000" cy="111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5954E4-1B74-245A-A70A-2B4FEA479B5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68598" y="951692"/>
                  <a:ext cx="233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72F79CF-4299-4F7A-3D73-21C6DC31B91D}"/>
                    </a:ext>
                  </a:extLst>
                </p14:cNvPr>
                <p14:cNvContentPartPr/>
                <p14:nvPr/>
              </p14:nvContentPartPr>
              <p14:xfrm>
                <a:off x="10832838" y="955652"/>
                <a:ext cx="71280" cy="112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72F79CF-4299-4F7A-3D73-21C6DC31B91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823838" y="947012"/>
                  <a:ext cx="88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9F49069-EFB7-4718-2333-34A0D82820EA}"/>
                    </a:ext>
                  </a:extLst>
                </p14:cNvPr>
                <p14:cNvContentPartPr/>
                <p14:nvPr/>
              </p14:nvContentPartPr>
              <p14:xfrm>
                <a:off x="10940838" y="946652"/>
                <a:ext cx="80640" cy="124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9F49069-EFB7-4718-2333-34A0D82820E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932198" y="937652"/>
                  <a:ext cx="98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F3F5D6D-4EBB-D015-323D-A16577FBF81A}"/>
                    </a:ext>
                  </a:extLst>
                </p14:cNvPr>
                <p14:cNvContentPartPr/>
                <p14:nvPr/>
              </p14:nvContentPartPr>
              <p14:xfrm>
                <a:off x="11097798" y="964292"/>
                <a:ext cx="23040" cy="78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F3F5D6D-4EBB-D015-323D-A16577FBF81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088798" y="955652"/>
                  <a:ext cx="40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1C23CFF-2A90-BD7C-51A3-206D05014EF6}"/>
                    </a:ext>
                  </a:extLst>
                </p14:cNvPr>
                <p14:cNvContentPartPr/>
                <p14:nvPr/>
              </p14:nvContentPartPr>
              <p14:xfrm>
                <a:off x="11171598" y="947372"/>
                <a:ext cx="271800" cy="101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1C23CFF-2A90-BD7C-51A3-206D05014EF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162598" y="938732"/>
                  <a:ext cx="289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84431B-3B8B-E6BD-30A6-C3A4DEC5FD77}"/>
                    </a:ext>
                  </a:extLst>
                </p14:cNvPr>
                <p14:cNvContentPartPr/>
                <p14:nvPr/>
              </p14:nvContentPartPr>
              <p14:xfrm>
                <a:off x="11391918" y="1017572"/>
                <a:ext cx="45000" cy="9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84431B-3B8B-E6BD-30A6-C3A4DEC5FD7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383278" y="1008932"/>
                  <a:ext cx="62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88E64A-DA7B-4FA8-BD3B-E2BBF2518EB5}"/>
                    </a:ext>
                  </a:extLst>
                </p14:cNvPr>
                <p14:cNvContentPartPr/>
                <p14:nvPr/>
              </p14:nvContentPartPr>
              <p14:xfrm>
                <a:off x="11493798" y="940532"/>
                <a:ext cx="123480" cy="140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88E64A-DA7B-4FA8-BD3B-E2BBF2518EB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485158" y="931892"/>
                  <a:ext cx="141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79DCE45-6020-B273-818A-7CD7352FD423}"/>
                    </a:ext>
                  </a:extLst>
                </p14:cNvPr>
                <p14:cNvContentPartPr/>
                <p14:nvPr/>
              </p14:nvContentPartPr>
              <p14:xfrm>
                <a:off x="11489838" y="961412"/>
                <a:ext cx="197640" cy="85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79DCE45-6020-B273-818A-7CD7352FD42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480838" y="952772"/>
                  <a:ext cx="215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EAA817C-BA89-BDF2-FC31-7B15A6E366DC}"/>
                    </a:ext>
                  </a:extLst>
                </p14:cNvPr>
                <p14:cNvContentPartPr/>
                <p14:nvPr/>
              </p14:nvContentPartPr>
              <p14:xfrm>
                <a:off x="11758038" y="949172"/>
                <a:ext cx="120600" cy="81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EAA817C-BA89-BDF2-FC31-7B15A6E366D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749398" y="940172"/>
                  <a:ext cx="138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838FD4-EFE3-BBBF-2345-249D85576245}"/>
                    </a:ext>
                  </a:extLst>
                </p14:cNvPr>
                <p14:cNvContentPartPr/>
                <p14:nvPr/>
              </p14:nvContentPartPr>
              <p14:xfrm>
                <a:off x="11898078" y="925052"/>
                <a:ext cx="102240" cy="111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838FD4-EFE3-BBBF-2345-249D8557624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889438" y="916412"/>
                  <a:ext cx="119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D28F8B0-B41C-02FA-9151-2FF75C229D14}"/>
                    </a:ext>
                  </a:extLst>
                </p14:cNvPr>
                <p14:cNvContentPartPr/>
                <p14:nvPr/>
              </p14:nvContentPartPr>
              <p14:xfrm>
                <a:off x="12048558" y="942692"/>
                <a:ext cx="93240" cy="18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D28F8B0-B41C-02FA-9151-2FF75C229D1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039918" y="934052"/>
                  <a:ext cx="110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A4F679D-5539-99FE-FDD2-91DDC09A2D2B}"/>
                    </a:ext>
                  </a:extLst>
                </p14:cNvPr>
                <p14:cNvContentPartPr/>
                <p14:nvPr/>
              </p14:nvContentPartPr>
              <p14:xfrm>
                <a:off x="12023358" y="929372"/>
                <a:ext cx="115200" cy="88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4F679D-5539-99FE-FDD2-91DDC09A2D2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2014718" y="920372"/>
                  <a:ext cx="1328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6B99419-C34E-4251-990C-678E3D6FC36A}"/>
                    </a:ext>
                  </a:extLst>
                </p14:cNvPr>
                <p14:cNvContentPartPr/>
                <p14:nvPr/>
              </p14:nvContentPartPr>
              <p14:xfrm>
                <a:off x="12056118" y="887612"/>
                <a:ext cx="113760" cy="42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6B99419-C34E-4251-990C-678E3D6FC36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047478" y="878972"/>
                  <a:ext cx="13140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B29510A-2860-E3A0-C90F-18B5C9C2E63C}"/>
              </a:ext>
            </a:extLst>
          </p:cNvPr>
          <p:cNvGrpSpPr/>
          <p:nvPr/>
        </p:nvGrpSpPr>
        <p:grpSpPr>
          <a:xfrm>
            <a:off x="11176638" y="365972"/>
            <a:ext cx="19080" cy="56520"/>
            <a:chOff x="11176638" y="365972"/>
            <a:chExt cx="19080" cy="5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3F292A-80F5-220E-E477-2C6B26C1C5DC}"/>
                    </a:ext>
                  </a:extLst>
                </p14:cNvPr>
                <p14:cNvContentPartPr/>
                <p14:nvPr/>
              </p14:nvContentPartPr>
              <p14:xfrm>
                <a:off x="11176638" y="365972"/>
                <a:ext cx="19080" cy="3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3F292A-80F5-220E-E477-2C6B26C1C5D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167998" y="356972"/>
                  <a:ext cx="36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F19636F-681D-662D-D746-6F54873FFC55}"/>
                    </a:ext>
                  </a:extLst>
                </p14:cNvPr>
                <p14:cNvContentPartPr/>
                <p14:nvPr/>
              </p14:nvContentPartPr>
              <p14:xfrm>
                <a:off x="11184918" y="422132"/>
                <a:ext cx="3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F19636F-681D-662D-D746-6F54873FFC5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176278" y="4131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689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033A745-4049-ED70-D636-1C80BD24CB12}"/>
              </a:ext>
            </a:extLst>
          </p:cNvPr>
          <p:cNvGrpSpPr/>
          <p:nvPr/>
        </p:nvGrpSpPr>
        <p:grpSpPr>
          <a:xfrm>
            <a:off x="275118" y="214772"/>
            <a:ext cx="590400" cy="231480"/>
            <a:chOff x="275118" y="214772"/>
            <a:chExt cx="5904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483511A-0B8D-290F-61C2-F9F22B69A769}"/>
                    </a:ext>
                  </a:extLst>
                </p14:cNvPr>
                <p14:cNvContentPartPr/>
                <p14:nvPr/>
              </p14:nvContentPartPr>
              <p14:xfrm>
                <a:off x="275118" y="243932"/>
                <a:ext cx="195120" cy="195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483511A-0B8D-290F-61C2-F9F22B69A7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6118" y="234932"/>
                  <a:ext cx="212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56D91D-F17A-C03D-CF88-361621A3EDCD}"/>
                    </a:ext>
                  </a:extLst>
                </p14:cNvPr>
                <p14:cNvContentPartPr/>
                <p14:nvPr/>
              </p14:nvContentPartPr>
              <p14:xfrm>
                <a:off x="512718" y="269132"/>
                <a:ext cx="38520" cy="176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56D91D-F17A-C03D-CF88-361621A3ED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718" y="260492"/>
                  <a:ext cx="56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9DACD2C-8DAC-5A81-D58E-4E02C597E53A}"/>
                    </a:ext>
                  </a:extLst>
                </p14:cNvPr>
                <p14:cNvContentPartPr/>
                <p14:nvPr/>
              </p14:nvContentPartPr>
              <p14:xfrm>
                <a:off x="489318" y="214772"/>
                <a:ext cx="157680" cy="21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9DACD2C-8DAC-5A81-D58E-4E02C597E5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0318" y="206132"/>
                  <a:ext cx="175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2109F1-79EC-5F4C-C109-B18D66D61144}"/>
                    </a:ext>
                  </a:extLst>
                </p14:cNvPr>
                <p14:cNvContentPartPr/>
                <p14:nvPr/>
              </p14:nvContentPartPr>
              <p14:xfrm>
                <a:off x="473838" y="309812"/>
                <a:ext cx="167040" cy="22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2109F1-79EC-5F4C-C109-B18D66D611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198" y="300812"/>
                  <a:ext cx="184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157EF2-CDB7-5EE7-8F23-FBE34C4F67C2}"/>
                    </a:ext>
                  </a:extLst>
                </p14:cNvPr>
                <p14:cNvContentPartPr/>
                <p14:nvPr/>
              </p14:nvContentPartPr>
              <p14:xfrm>
                <a:off x="717558" y="252572"/>
                <a:ext cx="147960" cy="193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157EF2-CDB7-5EE7-8F23-FBE34C4F67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8918" y="243932"/>
                  <a:ext cx="1656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91AF82-9DE9-3510-87FB-17BE8289EF72}"/>
              </a:ext>
            </a:extLst>
          </p:cNvPr>
          <p:cNvGrpSpPr/>
          <p:nvPr/>
        </p:nvGrpSpPr>
        <p:grpSpPr>
          <a:xfrm>
            <a:off x="1272318" y="266972"/>
            <a:ext cx="218520" cy="168120"/>
            <a:chOff x="1272318" y="266972"/>
            <a:chExt cx="2185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82EBFF-29FF-5818-DE02-F35CF80FF14D}"/>
                    </a:ext>
                  </a:extLst>
                </p14:cNvPr>
                <p14:cNvContentPartPr/>
                <p14:nvPr/>
              </p14:nvContentPartPr>
              <p14:xfrm>
                <a:off x="1272318" y="266972"/>
                <a:ext cx="218520" cy="16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82EBFF-29FF-5818-DE02-F35CF80FF1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63318" y="257972"/>
                  <a:ext cx="236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EE65DB-59A3-1FC0-7BC4-659257BC442F}"/>
                    </a:ext>
                  </a:extLst>
                </p14:cNvPr>
                <p14:cNvContentPartPr/>
                <p14:nvPr/>
              </p14:nvContentPartPr>
              <p14:xfrm>
                <a:off x="1279878" y="357692"/>
                <a:ext cx="180720" cy="2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EE65DB-59A3-1FC0-7BC4-659257BC44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70878" y="348692"/>
                  <a:ext cx="19836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F35203-0664-88B8-7C06-4FCD14C12AD5}"/>
              </a:ext>
            </a:extLst>
          </p:cNvPr>
          <p:cNvGrpSpPr/>
          <p:nvPr/>
        </p:nvGrpSpPr>
        <p:grpSpPr>
          <a:xfrm>
            <a:off x="2025988" y="212971"/>
            <a:ext cx="656280" cy="231480"/>
            <a:chOff x="2025988" y="212971"/>
            <a:chExt cx="6562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EEBDF6-F27E-781F-B13C-A5C4706288FD}"/>
                    </a:ext>
                  </a:extLst>
                </p14:cNvPr>
                <p14:cNvContentPartPr/>
                <p14:nvPr/>
              </p14:nvContentPartPr>
              <p14:xfrm>
                <a:off x="2097628" y="301891"/>
                <a:ext cx="16920" cy="142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EEBDF6-F27E-781F-B13C-A5C4706288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8988" y="293251"/>
                  <a:ext cx="34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4E80B2-5F7D-C0E2-A5CC-0CD42A390BA6}"/>
                    </a:ext>
                  </a:extLst>
                </p14:cNvPr>
                <p14:cNvContentPartPr/>
                <p14:nvPr/>
              </p14:nvContentPartPr>
              <p14:xfrm>
                <a:off x="2025988" y="212971"/>
                <a:ext cx="192960" cy="5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4E80B2-5F7D-C0E2-A5CC-0CD42A390B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6988" y="204331"/>
                  <a:ext cx="210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D1A3594-F6BB-DFF3-A17A-3C00C5DD47D2}"/>
                    </a:ext>
                  </a:extLst>
                </p14:cNvPr>
                <p14:cNvContentPartPr/>
                <p14:nvPr/>
              </p14:nvContentPartPr>
              <p14:xfrm>
                <a:off x="2082148" y="256891"/>
                <a:ext cx="214560" cy="159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D1A3594-F6BB-DFF3-A17A-3C00C5DD47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73148" y="247891"/>
                  <a:ext cx="232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8DD382-3DA8-5E7D-9DD2-D0F5E3A84A3C}"/>
                    </a:ext>
                  </a:extLst>
                </p14:cNvPr>
                <p14:cNvContentPartPr/>
                <p14:nvPr/>
              </p14:nvContentPartPr>
              <p14:xfrm>
                <a:off x="2205628" y="306211"/>
                <a:ext cx="203400" cy="11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8DD382-3DA8-5E7D-9DD2-D0F5E3A84A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96628" y="297211"/>
                  <a:ext cx="221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C59D86-6F01-18AC-A67D-19CEF90BE632}"/>
                    </a:ext>
                  </a:extLst>
                </p14:cNvPr>
                <p14:cNvContentPartPr/>
                <p14:nvPr/>
              </p14:nvContentPartPr>
              <p14:xfrm>
                <a:off x="2479228" y="235291"/>
                <a:ext cx="203040" cy="16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C59D86-6F01-18AC-A67D-19CEF90BE6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70228" y="226291"/>
                  <a:ext cx="22068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D5E598-93E4-DD59-E0C0-7216F96BAF8D}"/>
              </a:ext>
            </a:extLst>
          </p:cNvPr>
          <p:cNvGrpSpPr/>
          <p:nvPr/>
        </p:nvGrpSpPr>
        <p:grpSpPr>
          <a:xfrm>
            <a:off x="3029308" y="210811"/>
            <a:ext cx="1754280" cy="186840"/>
            <a:chOff x="3029308" y="210811"/>
            <a:chExt cx="175428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45994A-0E34-FF79-F29A-4371ABB70053}"/>
                    </a:ext>
                  </a:extLst>
                </p14:cNvPr>
                <p14:cNvContentPartPr/>
                <p14:nvPr/>
              </p14:nvContentPartPr>
              <p14:xfrm>
                <a:off x="3029308" y="237091"/>
                <a:ext cx="151920" cy="16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45994A-0E34-FF79-F29A-4371ABB700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20668" y="228451"/>
                  <a:ext cx="169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DED0408-2D80-4429-EDC9-E36FDEA77EB4}"/>
                    </a:ext>
                  </a:extLst>
                </p14:cNvPr>
                <p14:cNvContentPartPr/>
                <p14:nvPr/>
              </p14:nvContentPartPr>
              <p14:xfrm>
                <a:off x="3216148" y="253651"/>
                <a:ext cx="149400" cy="11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DED0408-2D80-4429-EDC9-E36FDEA77E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07148" y="244651"/>
                  <a:ext cx="167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7A25478-DBCF-6693-BFD2-64F89FA24B68}"/>
                    </a:ext>
                  </a:extLst>
                </p14:cNvPr>
                <p14:cNvContentPartPr/>
                <p14:nvPr/>
              </p14:nvContentPartPr>
              <p14:xfrm>
                <a:off x="3384988" y="234211"/>
                <a:ext cx="33840" cy="11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7A25478-DBCF-6693-BFD2-64F89FA24B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76348" y="225211"/>
                  <a:ext cx="51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D5379D-B69E-79E3-8504-3427C1EB2EDB}"/>
                    </a:ext>
                  </a:extLst>
                </p14:cNvPr>
                <p14:cNvContentPartPr/>
                <p14:nvPr/>
              </p14:nvContentPartPr>
              <p14:xfrm>
                <a:off x="3383908" y="225571"/>
                <a:ext cx="151920" cy="131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D5379D-B69E-79E3-8504-3427C1EB2E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75268" y="216571"/>
                  <a:ext cx="169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6C111F8-D5EA-330C-0A40-F8B644DFFCE3}"/>
                    </a:ext>
                  </a:extLst>
                </p14:cNvPr>
                <p14:cNvContentPartPr/>
                <p14:nvPr/>
              </p14:nvContentPartPr>
              <p14:xfrm>
                <a:off x="3583348" y="261571"/>
                <a:ext cx="134280" cy="98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6C111F8-D5EA-330C-0A40-F8B644DFFC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74708" y="252931"/>
                  <a:ext cx="151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060101-28EB-B925-BE96-302A4AC0FAEA}"/>
                    </a:ext>
                  </a:extLst>
                </p14:cNvPr>
                <p14:cNvContentPartPr/>
                <p14:nvPr/>
              </p14:nvContentPartPr>
              <p14:xfrm>
                <a:off x="3595588" y="212971"/>
                <a:ext cx="144720" cy="1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060101-28EB-B925-BE96-302A4AC0FA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86948" y="204331"/>
                  <a:ext cx="162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617920F-407B-D9EC-5060-EE75A9B32CFE}"/>
                    </a:ext>
                  </a:extLst>
                </p14:cNvPr>
                <p14:cNvContentPartPr/>
                <p14:nvPr/>
              </p14:nvContentPartPr>
              <p14:xfrm>
                <a:off x="3575788" y="284611"/>
                <a:ext cx="15372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617920F-407B-D9EC-5060-EE75A9B32C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67148" y="275611"/>
                  <a:ext cx="171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571216-BC1B-95F9-6250-520934AD4EEC}"/>
                    </a:ext>
                  </a:extLst>
                </p14:cNvPr>
                <p14:cNvContentPartPr/>
                <p14:nvPr/>
              </p14:nvContentPartPr>
              <p14:xfrm>
                <a:off x="3773428" y="220531"/>
                <a:ext cx="287280" cy="133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571216-BC1B-95F9-6250-520934AD4E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64788" y="211891"/>
                  <a:ext cx="304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AE0A0D-2132-044A-036A-F0A6BABA073A}"/>
                    </a:ext>
                  </a:extLst>
                </p14:cNvPr>
                <p14:cNvContentPartPr/>
                <p14:nvPr/>
              </p14:nvContentPartPr>
              <p14:xfrm>
                <a:off x="4355908" y="241051"/>
                <a:ext cx="133200" cy="104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AE0A0D-2132-044A-036A-F0A6BABA07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47268" y="232051"/>
                  <a:ext cx="150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85B628-FEAD-C832-EEBD-9D95E5F74C01}"/>
                    </a:ext>
                  </a:extLst>
                </p14:cNvPr>
                <p14:cNvContentPartPr/>
                <p14:nvPr/>
              </p14:nvContentPartPr>
              <p14:xfrm>
                <a:off x="4105708" y="218371"/>
                <a:ext cx="160920" cy="119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85B628-FEAD-C832-EEBD-9D95E5F74C0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97068" y="209731"/>
                  <a:ext cx="178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C4CBE1-A766-1A33-67F4-55538DF99DAB}"/>
                    </a:ext>
                  </a:extLst>
                </p14:cNvPr>
                <p14:cNvContentPartPr/>
                <p14:nvPr/>
              </p14:nvContentPartPr>
              <p14:xfrm>
                <a:off x="4275628" y="249331"/>
                <a:ext cx="10440" cy="106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C4CBE1-A766-1A33-67F4-55538DF99D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6988" y="240691"/>
                  <a:ext cx="28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4594FE-079C-D29B-5229-D19C557CD771}"/>
                    </a:ext>
                  </a:extLst>
                </p14:cNvPr>
                <p14:cNvContentPartPr/>
                <p14:nvPr/>
              </p14:nvContentPartPr>
              <p14:xfrm>
                <a:off x="4562188" y="210811"/>
                <a:ext cx="221400" cy="14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4594FE-079C-D29B-5229-D19C557CD7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53188" y="202171"/>
                  <a:ext cx="23904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130859-B255-70C5-0A57-72F452216C78}"/>
              </a:ext>
            </a:extLst>
          </p:cNvPr>
          <p:cNvGrpSpPr/>
          <p:nvPr/>
        </p:nvGrpSpPr>
        <p:grpSpPr>
          <a:xfrm>
            <a:off x="5208967" y="172518"/>
            <a:ext cx="1100831" cy="194400"/>
            <a:chOff x="5208967" y="172518"/>
            <a:chExt cx="1100831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869990-60DA-7458-6FAB-E66C3A2E0A80}"/>
                    </a:ext>
                  </a:extLst>
                </p14:cNvPr>
                <p14:cNvContentPartPr/>
                <p14:nvPr/>
              </p14:nvContentPartPr>
              <p14:xfrm>
                <a:off x="5262247" y="195918"/>
                <a:ext cx="37080" cy="15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869990-60DA-7458-6FAB-E66C3A2E0A8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53607" y="187278"/>
                  <a:ext cx="54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47EAD1C-11AE-F6E5-FF45-BFBB737F4CE4}"/>
                    </a:ext>
                  </a:extLst>
                </p14:cNvPr>
                <p14:cNvContentPartPr/>
                <p14:nvPr/>
              </p14:nvContentPartPr>
              <p14:xfrm>
                <a:off x="5208967" y="178998"/>
                <a:ext cx="157680" cy="1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47EAD1C-11AE-F6E5-FF45-BFBB737F4C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00327" y="170358"/>
                  <a:ext cx="175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37D663-ABA0-E743-E13F-7799BEF50D18}"/>
                    </a:ext>
                  </a:extLst>
                </p14:cNvPr>
                <p14:cNvContentPartPr/>
                <p14:nvPr/>
              </p14:nvContentPartPr>
              <p14:xfrm>
                <a:off x="5282767" y="224718"/>
                <a:ext cx="97560" cy="45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37D663-ABA0-E743-E13F-7799BEF50D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73767" y="215718"/>
                  <a:ext cx="115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17557D-1246-5A88-1C37-792D6CD1249F}"/>
                    </a:ext>
                  </a:extLst>
                </p14:cNvPr>
                <p14:cNvContentPartPr/>
                <p14:nvPr/>
              </p14:nvContentPartPr>
              <p14:xfrm>
                <a:off x="5376367" y="189798"/>
                <a:ext cx="192240" cy="177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17557D-1246-5A88-1C37-792D6CD124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67727" y="180798"/>
                  <a:ext cx="209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E6D31E-4551-E4BE-EB05-ABB2B8BD9DFC}"/>
                    </a:ext>
                  </a:extLst>
                </p14:cNvPr>
                <p14:cNvContentPartPr/>
                <p14:nvPr/>
              </p14:nvContentPartPr>
              <p14:xfrm>
                <a:off x="5583727" y="235518"/>
                <a:ext cx="141120" cy="125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E6D31E-4551-E4BE-EB05-ABB2B8BD9D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75087" y="226518"/>
                  <a:ext cx="158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A58A1C-7158-2E11-345C-2946D54DCC60}"/>
                    </a:ext>
                  </a:extLst>
                </p14:cNvPr>
                <p14:cNvContentPartPr/>
                <p14:nvPr/>
              </p14:nvContentPartPr>
              <p14:xfrm>
                <a:off x="5802247" y="254958"/>
                <a:ext cx="33840" cy="88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A58A1C-7158-2E11-345C-2946D54DCC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3607" y="246318"/>
                  <a:ext cx="51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9CDCA71-9A2A-C1C2-6075-70D409EBBF0B}"/>
                    </a:ext>
                  </a:extLst>
                </p14:cNvPr>
                <p14:cNvContentPartPr/>
                <p14:nvPr/>
              </p14:nvContentPartPr>
              <p14:xfrm>
                <a:off x="5969647" y="211038"/>
                <a:ext cx="186480" cy="129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9CDCA71-9A2A-C1C2-6075-70D409EBBF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61007" y="202398"/>
                  <a:ext cx="204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3411B6-A5C3-9B80-EE4E-E16AB2256810}"/>
                    </a:ext>
                  </a:extLst>
                </p14:cNvPr>
                <p14:cNvContentPartPr/>
                <p14:nvPr/>
              </p14:nvContentPartPr>
              <p14:xfrm>
                <a:off x="6179167" y="172518"/>
                <a:ext cx="50760" cy="9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3411B6-A5C3-9B80-EE4E-E16AB22568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70527" y="163878"/>
                  <a:ext cx="68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EF2031-9720-092C-F2BA-1BFFEC4AB093}"/>
                    </a:ext>
                  </a:extLst>
                </p14:cNvPr>
                <p14:cNvContentPartPr/>
                <p14:nvPr/>
              </p14:nvContentPartPr>
              <p14:xfrm>
                <a:off x="6232758" y="175172"/>
                <a:ext cx="77040" cy="158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EF2031-9720-092C-F2BA-1BFFEC4AB09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24118" y="166172"/>
                  <a:ext cx="94680" cy="176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4" name="Picture 53" descr="A blue and white text with red text&#10;&#10;Description automatically generated with medium confidence">
            <a:extLst>
              <a:ext uri="{FF2B5EF4-FFF2-40B4-BE49-F238E27FC236}">
                <a16:creationId xmlns:a16="http://schemas.microsoft.com/office/drawing/2014/main" id="{2AED9644-DDD3-A998-5EF5-9B3FB9124AB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17" y="610353"/>
            <a:ext cx="5396617" cy="3113075"/>
          </a:xfrm>
          <a:prstGeom prst="rect">
            <a:avLst/>
          </a:prstGeom>
        </p:spPr>
      </p:pic>
      <p:pic>
        <p:nvPicPr>
          <p:cNvPr id="56" name="Picture 55" descr="A diagram of a scheduler&#10;&#10;Description automatically generated">
            <a:extLst>
              <a:ext uri="{FF2B5EF4-FFF2-40B4-BE49-F238E27FC236}">
                <a16:creationId xmlns:a16="http://schemas.microsoft.com/office/drawing/2014/main" id="{8FC6FCAD-EA83-7303-1BD1-097D5BABA6D3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"/>
          <a:stretch/>
        </p:blipFill>
        <p:spPr>
          <a:xfrm>
            <a:off x="1135187" y="3634033"/>
            <a:ext cx="5424579" cy="32239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96B1FA9-8178-110A-380D-14E6B2201960}"/>
              </a:ext>
            </a:extLst>
          </p:cNvPr>
          <p:cNvGrpSpPr/>
          <p:nvPr/>
        </p:nvGrpSpPr>
        <p:grpSpPr>
          <a:xfrm>
            <a:off x="6695352" y="3206232"/>
            <a:ext cx="190440" cy="119160"/>
            <a:chOff x="6695352" y="3206232"/>
            <a:chExt cx="19044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B6F4E3-F065-E26B-64C2-587F26E4838F}"/>
                    </a:ext>
                  </a:extLst>
                </p14:cNvPr>
                <p14:cNvContentPartPr/>
                <p14:nvPr/>
              </p14:nvContentPartPr>
              <p14:xfrm>
                <a:off x="6701832" y="3206232"/>
                <a:ext cx="171360" cy="46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B6F4E3-F065-E26B-64C2-587F26E483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93192" y="3197232"/>
                  <a:ext cx="189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BD4D64-DD59-70E0-A056-A819883AB812}"/>
                    </a:ext>
                  </a:extLst>
                </p14:cNvPr>
                <p14:cNvContentPartPr/>
                <p14:nvPr/>
              </p14:nvContentPartPr>
              <p14:xfrm>
                <a:off x="6695352" y="3270312"/>
                <a:ext cx="190440" cy="55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BD4D64-DD59-70E0-A056-A819883AB8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86712" y="3261312"/>
                  <a:ext cx="20808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555320-F46C-8585-9F50-235FFA7E45E2}"/>
              </a:ext>
            </a:extLst>
          </p:cNvPr>
          <p:cNvGrpSpPr/>
          <p:nvPr/>
        </p:nvGrpSpPr>
        <p:grpSpPr>
          <a:xfrm>
            <a:off x="7052472" y="3154392"/>
            <a:ext cx="1023840" cy="174600"/>
            <a:chOff x="7052472" y="3154392"/>
            <a:chExt cx="102384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27041D4-4B71-B230-5AF0-6EC17BFA44DA}"/>
                    </a:ext>
                  </a:extLst>
                </p14:cNvPr>
                <p14:cNvContentPartPr/>
                <p14:nvPr/>
              </p14:nvContentPartPr>
              <p14:xfrm>
                <a:off x="7059672" y="3237192"/>
                <a:ext cx="9360" cy="9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27041D4-4B71-B230-5AF0-6EC17BFA44D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51032" y="3228192"/>
                  <a:ext cx="27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328D48-CDDB-A1B3-1C10-81400BE45135}"/>
                    </a:ext>
                  </a:extLst>
                </p14:cNvPr>
                <p14:cNvContentPartPr/>
                <p14:nvPr/>
              </p14:nvContentPartPr>
              <p14:xfrm>
                <a:off x="7052472" y="3171312"/>
                <a:ext cx="99000" cy="82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328D48-CDDB-A1B3-1C10-81400BE4513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43472" y="3162312"/>
                  <a:ext cx="116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18902E-D4AD-33D6-B95C-157FD9C71E26}"/>
                    </a:ext>
                  </a:extLst>
                </p14:cNvPr>
                <p14:cNvContentPartPr/>
                <p14:nvPr/>
              </p14:nvContentPartPr>
              <p14:xfrm>
                <a:off x="7183512" y="3178512"/>
                <a:ext cx="163440" cy="118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18902E-D4AD-33D6-B95C-157FD9C71E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4512" y="3169512"/>
                  <a:ext cx="181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9C059A0-23CF-73A0-3508-6985D4EF0487}"/>
                    </a:ext>
                  </a:extLst>
                </p14:cNvPr>
                <p14:cNvContentPartPr/>
                <p14:nvPr/>
              </p14:nvContentPartPr>
              <p14:xfrm>
                <a:off x="7425072" y="3227472"/>
                <a:ext cx="96120" cy="81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9C059A0-23CF-73A0-3508-6985D4EF04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16432" y="3218472"/>
                  <a:ext cx="113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E332AC-7930-B05D-F7E3-C4392D4E347B}"/>
                    </a:ext>
                  </a:extLst>
                </p14:cNvPr>
                <p14:cNvContentPartPr/>
                <p14:nvPr/>
              </p14:nvContentPartPr>
              <p14:xfrm>
                <a:off x="7566192" y="3199752"/>
                <a:ext cx="158040" cy="93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E332AC-7930-B05D-F7E3-C4392D4E34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57192" y="3190752"/>
                  <a:ext cx="175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4AD2E1A-DB11-F8AC-6C3D-E09DFF0A6368}"/>
                    </a:ext>
                  </a:extLst>
                </p14:cNvPr>
                <p14:cNvContentPartPr/>
                <p14:nvPr/>
              </p14:nvContentPartPr>
              <p14:xfrm>
                <a:off x="7785792" y="3205872"/>
                <a:ext cx="80280" cy="108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4AD2E1A-DB11-F8AC-6C3D-E09DFF0A63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76792" y="3197232"/>
                  <a:ext cx="97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ADA762-4168-3349-DA2A-3396E34E82D7}"/>
                    </a:ext>
                  </a:extLst>
                </p14:cNvPr>
                <p14:cNvContentPartPr/>
                <p14:nvPr/>
              </p14:nvContentPartPr>
              <p14:xfrm>
                <a:off x="7861752" y="3223152"/>
                <a:ext cx="83520" cy="85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ADA762-4168-3349-DA2A-3396E34E82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53112" y="3214152"/>
                  <a:ext cx="101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4D8A469-D636-B8FA-66EE-3181A83548FD}"/>
                    </a:ext>
                  </a:extLst>
                </p14:cNvPr>
                <p14:cNvContentPartPr/>
                <p14:nvPr/>
              </p14:nvContentPartPr>
              <p14:xfrm>
                <a:off x="7839432" y="3154392"/>
                <a:ext cx="236880" cy="136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4D8A469-D636-B8FA-66EE-3181A83548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30792" y="3145392"/>
                  <a:ext cx="25452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A2C2CC-5170-9525-F308-22F27FAE27ED}"/>
              </a:ext>
            </a:extLst>
          </p:cNvPr>
          <p:cNvGrpSpPr/>
          <p:nvPr/>
        </p:nvGrpSpPr>
        <p:grpSpPr>
          <a:xfrm>
            <a:off x="7237872" y="3400992"/>
            <a:ext cx="1110600" cy="348120"/>
            <a:chOff x="7237872" y="3400992"/>
            <a:chExt cx="111060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5E4212-2FD9-4DA6-0826-0CB558568036}"/>
                    </a:ext>
                  </a:extLst>
                </p14:cNvPr>
                <p14:cNvContentPartPr/>
                <p14:nvPr/>
              </p14:nvContentPartPr>
              <p14:xfrm>
                <a:off x="7237872" y="3439872"/>
                <a:ext cx="105840" cy="10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5E4212-2FD9-4DA6-0826-0CB5585680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29232" y="3431232"/>
                  <a:ext cx="123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C61200D-BA1C-A708-0139-DD2BD6AD7615}"/>
                    </a:ext>
                  </a:extLst>
                </p14:cNvPr>
                <p14:cNvContentPartPr/>
                <p14:nvPr/>
              </p14:nvContentPartPr>
              <p14:xfrm>
                <a:off x="7345872" y="3416472"/>
                <a:ext cx="97560" cy="106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C61200D-BA1C-A708-0139-DD2BD6AD761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36872" y="3407832"/>
                  <a:ext cx="115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EB7A65E-782A-BAAB-91C9-4C3E007F5119}"/>
                    </a:ext>
                  </a:extLst>
                </p14:cNvPr>
                <p14:cNvContentPartPr/>
                <p14:nvPr/>
              </p14:nvContentPartPr>
              <p14:xfrm>
                <a:off x="7468992" y="3443472"/>
                <a:ext cx="121680" cy="77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EB7A65E-782A-BAAB-91C9-4C3E007F511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59992" y="3434832"/>
                  <a:ext cx="139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4DCC145-875D-0678-42E8-6224A7FB32C8}"/>
                    </a:ext>
                  </a:extLst>
                </p14:cNvPr>
                <p14:cNvContentPartPr/>
                <p14:nvPr/>
              </p14:nvContentPartPr>
              <p14:xfrm>
                <a:off x="7529112" y="3418632"/>
                <a:ext cx="162720" cy="95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4DCC145-875D-0678-42E8-6224A7FB32C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20472" y="3409992"/>
                  <a:ext cx="180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8695ED7-39B0-1518-6429-03C669FD1A75}"/>
                    </a:ext>
                  </a:extLst>
                </p14:cNvPr>
                <p14:cNvContentPartPr/>
                <p14:nvPr/>
              </p14:nvContentPartPr>
              <p14:xfrm>
                <a:off x="7596792" y="3400992"/>
                <a:ext cx="213120" cy="72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8695ED7-39B0-1518-6429-03C669FD1A7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87792" y="3392352"/>
                  <a:ext cx="230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45C1BC-2080-403F-3542-CE118BF46F3E}"/>
                    </a:ext>
                  </a:extLst>
                </p14:cNvPr>
                <p14:cNvContentPartPr/>
                <p14:nvPr/>
              </p14:nvContentPartPr>
              <p14:xfrm>
                <a:off x="7881192" y="3418632"/>
                <a:ext cx="190440" cy="86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D45C1BC-2080-403F-3542-CE118BF46F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72552" y="3409992"/>
                  <a:ext cx="208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C6D0DAC-876A-42AE-946C-0D8327CAA105}"/>
                    </a:ext>
                  </a:extLst>
                </p14:cNvPr>
                <p14:cNvContentPartPr/>
                <p14:nvPr/>
              </p14:nvContentPartPr>
              <p14:xfrm>
                <a:off x="8006472" y="3481272"/>
                <a:ext cx="45720" cy="3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C6D0DAC-876A-42AE-946C-0D8327CAA10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97472" y="3472272"/>
                  <a:ext cx="63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2442973-A657-6753-2455-E5566DF6662C}"/>
                    </a:ext>
                  </a:extLst>
                </p14:cNvPr>
                <p14:cNvContentPartPr/>
                <p14:nvPr/>
              </p14:nvContentPartPr>
              <p14:xfrm>
                <a:off x="7382952" y="3652992"/>
                <a:ext cx="107640" cy="96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2442973-A657-6753-2455-E5566DF666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73952" y="3644352"/>
                  <a:ext cx="125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729347-9FBB-445D-B59D-3C0E32C094B7}"/>
                    </a:ext>
                  </a:extLst>
                </p14:cNvPr>
                <p14:cNvContentPartPr/>
                <p14:nvPr/>
              </p14:nvContentPartPr>
              <p14:xfrm>
                <a:off x="7525872" y="3673512"/>
                <a:ext cx="11880" cy="64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729347-9FBB-445D-B59D-3C0E32C094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16872" y="3664872"/>
                  <a:ext cx="29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D8677AF-C241-DA10-AFB8-91ED24227B05}"/>
                    </a:ext>
                  </a:extLst>
                </p14:cNvPr>
                <p14:cNvContentPartPr/>
                <p14:nvPr/>
              </p14:nvContentPartPr>
              <p14:xfrm>
                <a:off x="7395192" y="3671712"/>
                <a:ext cx="21240" cy="47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D8677AF-C241-DA10-AFB8-91ED24227B0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86192" y="3663072"/>
                  <a:ext cx="38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7EE06C-C796-6807-1955-656FD494FA8E}"/>
                    </a:ext>
                  </a:extLst>
                </p14:cNvPr>
                <p14:cNvContentPartPr/>
                <p14:nvPr/>
              </p14:nvContentPartPr>
              <p14:xfrm>
                <a:off x="7847352" y="3591072"/>
                <a:ext cx="171720" cy="143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7EE06C-C796-6807-1955-656FD494FA8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38352" y="3582432"/>
                  <a:ext cx="189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249C7CE-4D4A-3186-3CD0-7145DA9A2DAD}"/>
                    </a:ext>
                  </a:extLst>
                </p14:cNvPr>
                <p14:cNvContentPartPr/>
                <p14:nvPr/>
              </p14:nvContentPartPr>
              <p14:xfrm>
                <a:off x="8149032" y="3597192"/>
                <a:ext cx="100080" cy="111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249C7CE-4D4A-3186-3CD0-7145DA9A2D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40032" y="3588552"/>
                  <a:ext cx="117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17BED9-4EB7-0B71-94B9-D4ED171DCE42}"/>
                    </a:ext>
                  </a:extLst>
                </p14:cNvPr>
                <p14:cNvContentPartPr/>
                <p14:nvPr/>
              </p14:nvContentPartPr>
              <p14:xfrm>
                <a:off x="8050752" y="3566952"/>
                <a:ext cx="62640" cy="156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17BED9-4EB7-0B71-94B9-D4ED171DCE4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41752" y="3557952"/>
                  <a:ext cx="80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AE4C61A-1D42-0C40-FAFA-0ECC8AECA503}"/>
                    </a:ext>
                  </a:extLst>
                </p14:cNvPr>
                <p14:cNvContentPartPr/>
                <p14:nvPr/>
              </p14:nvContentPartPr>
              <p14:xfrm>
                <a:off x="8300952" y="3567312"/>
                <a:ext cx="47520" cy="154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AE4C61A-1D42-0C40-FAFA-0ECC8AECA5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92312" y="3558672"/>
                  <a:ext cx="6516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2EBE438-866B-BCC9-ABC3-DB059BF0B3F2}"/>
              </a:ext>
            </a:extLst>
          </p:cNvPr>
          <p:cNvGrpSpPr/>
          <p:nvPr/>
        </p:nvGrpSpPr>
        <p:grpSpPr>
          <a:xfrm>
            <a:off x="7350552" y="2809152"/>
            <a:ext cx="509040" cy="176760"/>
            <a:chOff x="7350552" y="2809152"/>
            <a:chExt cx="50904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200250B-BF7F-FEFC-18F7-3B5A33EAE3E3}"/>
                    </a:ext>
                  </a:extLst>
                </p14:cNvPr>
                <p14:cNvContentPartPr/>
                <p14:nvPr/>
              </p14:nvContentPartPr>
              <p14:xfrm>
                <a:off x="7350552" y="2838672"/>
                <a:ext cx="230400" cy="114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200250B-BF7F-FEFC-18F7-3B5A33EAE3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41552" y="2829672"/>
                  <a:ext cx="248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9AA92E8-1E96-5D16-79D5-63295E30DF99}"/>
                    </a:ext>
                  </a:extLst>
                </p14:cNvPr>
                <p14:cNvContentPartPr/>
                <p14:nvPr/>
              </p14:nvContentPartPr>
              <p14:xfrm>
                <a:off x="7637472" y="2839752"/>
                <a:ext cx="10440" cy="76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9AA92E8-1E96-5D16-79D5-63295E30DF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28832" y="2831112"/>
                  <a:ext cx="28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8B9736-9D9B-40F5-F931-253D85991FA8}"/>
                    </a:ext>
                  </a:extLst>
                </p14:cNvPr>
                <p14:cNvContentPartPr/>
                <p14:nvPr/>
              </p14:nvContentPartPr>
              <p14:xfrm>
                <a:off x="7588872" y="2809152"/>
                <a:ext cx="103680" cy="1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8B9736-9D9B-40F5-F931-253D85991FA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79872" y="2800512"/>
                  <a:ext cx="121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76F7F6F-3EC9-C905-BD44-54DB40D1368B}"/>
                    </a:ext>
                  </a:extLst>
                </p14:cNvPr>
                <p14:cNvContentPartPr/>
                <p14:nvPr/>
              </p14:nvContentPartPr>
              <p14:xfrm>
                <a:off x="7692552" y="2823552"/>
                <a:ext cx="116280" cy="93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76F7F6F-3EC9-C905-BD44-54DB40D136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83912" y="2814552"/>
                  <a:ext cx="133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C5C60B6-A23B-2A04-2FD7-E2E6C1EE9593}"/>
                    </a:ext>
                  </a:extLst>
                </p14:cNvPr>
                <p14:cNvContentPartPr/>
                <p14:nvPr/>
              </p14:nvContentPartPr>
              <p14:xfrm>
                <a:off x="7371792" y="2974752"/>
                <a:ext cx="487800" cy="11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C5C60B6-A23B-2A04-2FD7-E2E6C1EE959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63152" y="2966112"/>
                  <a:ext cx="505440" cy="2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2387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x with black text&#10;&#10;Description automatically generated">
            <a:extLst>
              <a:ext uri="{FF2B5EF4-FFF2-40B4-BE49-F238E27FC236}">
                <a16:creationId xmlns:a16="http://schemas.microsoft.com/office/drawing/2014/main" id="{9801E24A-B16B-A9FA-F54B-74C5DE24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" y="0"/>
            <a:ext cx="5793809" cy="4081550"/>
          </a:xfrm>
          <a:prstGeom prst="rect">
            <a:avLst/>
          </a:prstGeom>
        </p:spPr>
      </p:pic>
      <p:pic>
        <p:nvPicPr>
          <p:cNvPr id="5" name="Picture 4" descr="A diagram of a virtual rundown&#10;&#10;Description automatically generated">
            <a:extLst>
              <a:ext uri="{FF2B5EF4-FFF2-40B4-BE49-F238E27FC236}">
                <a16:creationId xmlns:a16="http://schemas.microsoft.com/office/drawing/2014/main" id="{BED02A05-E65B-F287-5BC6-022CCFE24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9"/>
          <a:stretch/>
        </p:blipFill>
        <p:spPr>
          <a:xfrm>
            <a:off x="6156378" y="3252247"/>
            <a:ext cx="6035622" cy="360575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C88870A-1B9A-4F42-1312-F57F375CBD65}"/>
              </a:ext>
            </a:extLst>
          </p:cNvPr>
          <p:cNvGrpSpPr/>
          <p:nvPr/>
        </p:nvGrpSpPr>
        <p:grpSpPr>
          <a:xfrm>
            <a:off x="5162838" y="2137532"/>
            <a:ext cx="5266800" cy="1091160"/>
            <a:chOff x="5162838" y="2137532"/>
            <a:chExt cx="5266800" cy="10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B2E1BD-DD1C-E62D-7F78-4F9DDF02D099}"/>
                    </a:ext>
                  </a:extLst>
                </p14:cNvPr>
                <p14:cNvContentPartPr/>
                <p14:nvPr/>
              </p14:nvContentPartPr>
              <p14:xfrm>
                <a:off x="5162838" y="3155972"/>
                <a:ext cx="108000" cy="7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B2E1BD-DD1C-E62D-7F78-4F9DDF02D0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53838" y="3146972"/>
                  <a:ext cx="125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494923-F8EF-CD8A-C824-5D779A7B25CD}"/>
                    </a:ext>
                  </a:extLst>
                </p14:cNvPr>
                <p14:cNvContentPartPr/>
                <p14:nvPr/>
              </p14:nvContentPartPr>
              <p14:xfrm>
                <a:off x="5265798" y="2444612"/>
                <a:ext cx="3159360" cy="767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494923-F8EF-CD8A-C824-5D779A7B25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56798" y="2435972"/>
                  <a:ext cx="317700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12F6D1-A620-A533-163A-61703866ADB6}"/>
                    </a:ext>
                  </a:extLst>
                </p14:cNvPr>
                <p14:cNvContentPartPr/>
                <p14:nvPr/>
              </p14:nvContentPartPr>
              <p14:xfrm>
                <a:off x="8371878" y="2395652"/>
                <a:ext cx="94680" cy="160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12F6D1-A620-A533-163A-61703866AD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62878" y="2386652"/>
                  <a:ext cx="112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C89066-7B90-6437-DD81-42888F28D2DA}"/>
                    </a:ext>
                  </a:extLst>
                </p14:cNvPr>
                <p14:cNvContentPartPr/>
                <p14:nvPr/>
              </p14:nvContentPartPr>
              <p14:xfrm>
                <a:off x="8829798" y="2187572"/>
                <a:ext cx="595080" cy="12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C89066-7B90-6437-DD81-42888F28D2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21158" y="2178932"/>
                  <a:ext cx="612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3D58717-A0CD-1EAF-2CD3-55C385AA8E56}"/>
                    </a:ext>
                  </a:extLst>
                </p14:cNvPr>
                <p14:cNvContentPartPr/>
                <p14:nvPr/>
              </p14:nvContentPartPr>
              <p14:xfrm>
                <a:off x="9362238" y="2137532"/>
                <a:ext cx="91800" cy="7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3D58717-A0CD-1EAF-2CD3-55C385AA8E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53238" y="2128892"/>
                  <a:ext cx="109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A04BA80-4D73-969D-C342-FC44E4AA0AFC}"/>
                    </a:ext>
                  </a:extLst>
                </p14:cNvPr>
                <p14:cNvContentPartPr/>
                <p14:nvPr/>
              </p14:nvContentPartPr>
              <p14:xfrm>
                <a:off x="9826278" y="2188292"/>
                <a:ext cx="21960" cy="96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A04BA80-4D73-969D-C342-FC44E4AA0A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17278" y="2179652"/>
                  <a:ext cx="39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7D0E10-B67F-38E3-5224-C1F55D489E24}"/>
                    </a:ext>
                  </a:extLst>
                </p14:cNvPr>
                <p14:cNvContentPartPr/>
                <p14:nvPr/>
              </p14:nvContentPartPr>
              <p14:xfrm>
                <a:off x="9745998" y="2147972"/>
                <a:ext cx="177120" cy="7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7D0E10-B67F-38E3-5224-C1F55D489E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37358" y="2139332"/>
                  <a:ext cx="194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36EE57-9CA8-DE51-E3E1-15505B5C9E6B}"/>
                    </a:ext>
                  </a:extLst>
                </p14:cNvPr>
                <p14:cNvContentPartPr/>
                <p14:nvPr/>
              </p14:nvContentPartPr>
              <p14:xfrm>
                <a:off x="9955158" y="2154812"/>
                <a:ext cx="246240" cy="127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36EE57-9CA8-DE51-E3E1-15505B5C9E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46518" y="2145812"/>
                  <a:ext cx="263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541C465-F84F-A2EE-024A-9EAE74E20144}"/>
                    </a:ext>
                  </a:extLst>
                </p14:cNvPr>
                <p14:cNvContentPartPr/>
                <p14:nvPr/>
              </p14:nvContentPartPr>
              <p14:xfrm>
                <a:off x="10185558" y="2169572"/>
                <a:ext cx="244080" cy="8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541C465-F84F-A2EE-024A-9EAE74E201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76558" y="2160572"/>
                  <a:ext cx="26172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CE9578-E46C-7DBC-6715-017F7C5A92BB}"/>
              </a:ext>
            </a:extLst>
          </p:cNvPr>
          <p:cNvGrpSpPr/>
          <p:nvPr/>
        </p:nvGrpSpPr>
        <p:grpSpPr>
          <a:xfrm>
            <a:off x="9401118" y="2354612"/>
            <a:ext cx="1617120" cy="178920"/>
            <a:chOff x="9401118" y="2354612"/>
            <a:chExt cx="161712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D92B59-DC3A-DEAD-32A4-83200FAEC541}"/>
                    </a:ext>
                  </a:extLst>
                </p14:cNvPr>
                <p14:cNvContentPartPr/>
                <p14:nvPr/>
              </p14:nvContentPartPr>
              <p14:xfrm>
                <a:off x="9401118" y="2397812"/>
                <a:ext cx="248760" cy="111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D92B59-DC3A-DEAD-32A4-83200FAEC5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92478" y="2389172"/>
                  <a:ext cx="266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EA7DA5A-DCD7-1B1C-231F-058F49EE3733}"/>
                    </a:ext>
                  </a:extLst>
                </p14:cNvPr>
                <p14:cNvContentPartPr/>
                <p14:nvPr/>
              </p14:nvContentPartPr>
              <p14:xfrm>
                <a:off x="9534318" y="2354612"/>
                <a:ext cx="118080" cy="1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EA7DA5A-DCD7-1B1C-231F-058F49EE373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25318" y="2345972"/>
                  <a:ext cx="135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3349ED-96EF-A7B5-738A-C6C36E56C3D4}"/>
                    </a:ext>
                  </a:extLst>
                </p14:cNvPr>
                <p14:cNvContentPartPr/>
                <p14:nvPr/>
              </p14:nvContentPartPr>
              <p14:xfrm>
                <a:off x="9541878" y="2428772"/>
                <a:ext cx="13788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3349ED-96EF-A7B5-738A-C6C36E56C3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32878" y="2420132"/>
                  <a:ext cx="155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6921D4-8A66-41B6-4AD2-C18C2F27EEAE}"/>
                    </a:ext>
                  </a:extLst>
                </p14:cNvPr>
                <p14:cNvContentPartPr/>
                <p14:nvPr/>
              </p14:nvContentPartPr>
              <p14:xfrm>
                <a:off x="9690918" y="2383412"/>
                <a:ext cx="197640" cy="128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6921D4-8A66-41B6-4AD2-C18C2F27EE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81918" y="2374412"/>
                  <a:ext cx="215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BC9E2A2-673F-0DCC-2F17-67A606F3CD86}"/>
                    </a:ext>
                  </a:extLst>
                </p14:cNvPr>
                <p14:cNvContentPartPr/>
                <p14:nvPr/>
              </p14:nvContentPartPr>
              <p14:xfrm>
                <a:off x="9955878" y="2400692"/>
                <a:ext cx="233640" cy="118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BC9E2A2-673F-0DCC-2F17-67A606F3CD8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47238" y="2392052"/>
                  <a:ext cx="251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DF911DD-B440-7E2D-5742-882B3033D859}"/>
                    </a:ext>
                  </a:extLst>
                </p14:cNvPr>
                <p14:cNvContentPartPr/>
                <p14:nvPr/>
              </p14:nvContentPartPr>
              <p14:xfrm>
                <a:off x="10081518" y="2448932"/>
                <a:ext cx="101160" cy="1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DF911DD-B440-7E2D-5742-882B3033D8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72518" y="2439932"/>
                  <a:ext cx="118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5074CFD-32F2-B370-D3A9-07B59D7DA7CC}"/>
                    </a:ext>
                  </a:extLst>
                </p14:cNvPr>
                <p14:cNvContentPartPr/>
                <p14:nvPr/>
              </p14:nvContentPartPr>
              <p14:xfrm>
                <a:off x="10226238" y="2441372"/>
                <a:ext cx="308520" cy="9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5074CFD-32F2-B370-D3A9-07B59D7DA7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17238" y="2432372"/>
                  <a:ext cx="326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0C60B9-C81E-BCC0-FB76-CBE30ADD2425}"/>
                    </a:ext>
                  </a:extLst>
                </p14:cNvPr>
                <p14:cNvContentPartPr/>
                <p14:nvPr/>
              </p14:nvContentPartPr>
              <p14:xfrm>
                <a:off x="10431798" y="2402132"/>
                <a:ext cx="154800" cy="67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0C60B9-C81E-BCC0-FB76-CBE30ADD24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23158" y="2393132"/>
                  <a:ext cx="172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694EEA-7DAA-9EE8-4999-9D3A9F2E8AED}"/>
                    </a:ext>
                  </a:extLst>
                </p14:cNvPr>
                <p14:cNvContentPartPr/>
                <p14:nvPr/>
              </p14:nvContentPartPr>
              <p14:xfrm>
                <a:off x="10615758" y="2441732"/>
                <a:ext cx="125280" cy="7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694EEA-7DAA-9EE8-4999-9D3A9F2E8A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06758" y="2433092"/>
                  <a:ext cx="142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0AEE9FD-E708-6A37-D84C-6E9C8605A61C}"/>
                    </a:ext>
                  </a:extLst>
                </p14:cNvPr>
                <p14:cNvContentPartPr/>
                <p14:nvPr/>
              </p14:nvContentPartPr>
              <p14:xfrm>
                <a:off x="10766958" y="2405372"/>
                <a:ext cx="42480" cy="101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0AEE9FD-E708-6A37-D84C-6E9C8605A6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58318" y="2396732"/>
                  <a:ext cx="60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66E67FD-6A89-14A8-7EAA-0550F9856A74}"/>
                    </a:ext>
                  </a:extLst>
                </p14:cNvPr>
                <p14:cNvContentPartPr/>
                <p14:nvPr/>
              </p14:nvContentPartPr>
              <p14:xfrm>
                <a:off x="10755438" y="2360372"/>
                <a:ext cx="258480" cy="121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66E67FD-6A89-14A8-7EAA-0550F9856A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46798" y="2351732"/>
                  <a:ext cx="276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32DBAF2-B4D9-88E0-029D-D112A3EED15C}"/>
                    </a:ext>
                  </a:extLst>
                </p14:cNvPr>
                <p14:cNvContentPartPr/>
                <p14:nvPr/>
              </p14:nvContentPartPr>
              <p14:xfrm>
                <a:off x="10918518" y="2407892"/>
                <a:ext cx="99720" cy="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32DBAF2-B4D9-88E0-029D-D112A3EED1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09878" y="2398892"/>
                  <a:ext cx="1173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29C1B2-A10C-4F5B-47D2-D2F3A24D0117}"/>
              </a:ext>
            </a:extLst>
          </p:cNvPr>
          <p:cNvGrpSpPr/>
          <p:nvPr/>
        </p:nvGrpSpPr>
        <p:grpSpPr>
          <a:xfrm>
            <a:off x="11448798" y="2336612"/>
            <a:ext cx="184680" cy="117360"/>
            <a:chOff x="11448798" y="2336612"/>
            <a:chExt cx="18468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7EEFDF-254A-0FAE-9BDA-A0F528A4261D}"/>
                    </a:ext>
                  </a:extLst>
                </p14:cNvPr>
                <p14:cNvContentPartPr/>
                <p14:nvPr/>
              </p14:nvContentPartPr>
              <p14:xfrm>
                <a:off x="11448798" y="2336612"/>
                <a:ext cx="9720" cy="11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7EEFDF-254A-0FAE-9BDA-A0F528A426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440158" y="2327612"/>
                  <a:ext cx="27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C06111F-5BE9-5649-ABC7-4425CF07C642}"/>
                    </a:ext>
                  </a:extLst>
                </p14:cNvPr>
                <p14:cNvContentPartPr/>
                <p14:nvPr/>
              </p14:nvContentPartPr>
              <p14:xfrm>
                <a:off x="11486598" y="2342372"/>
                <a:ext cx="146880" cy="111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C06111F-5BE9-5649-ABC7-4425CF07C6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477958" y="2333732"/>
                  <a:ext cx="16452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C281BD-CB10-46DB-7C34-FB7C52B39290}"/>
              </a:ext>
            </a:extLst>
          </p:cNvPr>
          <p:cNvGrpSpPr/>
          <p:nvPr/>
        </p:nvGrpSpPr>
        <p:grpSpPr>
          <a:xfrm>
            <a:off x="9078558" y="2689412"/>
            <a:ext cx="219600" cy="140760"/>
            <a:chOff x="9078558" y="2689412"/>
            <a:chExt cx="21960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97DF043-CB57-863F-032E-2B4124E4B7B2}"/>
                    </a:ext>
                  </a:extLst>
                </p14:cNvPr>
                <p14:cNvContentPartPr/>
                <p14:nvPr/>
              </p14:nvContentPartPr>
              <p14:xfrm>
                <a:off x="9078558" y="2741252"/>
                <a:ext cx="130320" cy="88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97DF043-CB57-863F-032E-2B4124E4B7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69558" y="2732252"/>
                  <a:ext cx="147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275ED7-0F1E-2470-A6F4-01432F5DDD6E}"/>
                    </a:ext>
                  </a:extLst>
                </p14:cNvPr>
                <p14:cNvContentPartPr/>
                <p14:nvPr/>
              </p14:nvContentPartPr>
              <p14:xfrm>
                <a:off x="9252078" y="2689412"/>
                <a:ext cx="46080" cy="49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275ED7-0F1E-2470-A6F4-01432F5DDD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43438" y="2680412"/>
                  <a:ext cx="637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4414900-BB3C-9B09-1C0C-468967C567A5}"/>
              </a:ext>
            </a:extLst>
          </p:cNvPr>
          <p:cNvGrpSpPr/>
          <p:nvPr/>
        </p:nvGrpSpPr>
        <p:grpSpPr>
          <a:xfrm>
            <a:off x="9605958" y="2677172"/>
            <a:ext cx="392040" cy="140040"/>
            <a:chOff x="9605958" y="2677172"/>
            <a:chExt cx="39204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EF219A0-9446-3483-5E59-90061231C094}"/>
                    </a:ext>
                  </a:extLst>
                </p14:cNvPr>
                <p14:cNvContentPartPr/>
                <p14:nvPr/>
              </p14:nvContentPartPr>
              <p14:xfrm>
                <a:off x="9606678" y="2728652"/>
                <a:ext cx="17280" cy="88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EF219A0-9446-3483-5E59-90061231C0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98038" y="2719652"/>
                  <a:ext cx="34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4DBE8E-6791-E4C5-C99E-B3A8B11AE3F2}"/>
                    </a:ext>
                  </a:extLst>
                </p14:cNvPr>
                <p14:cNvContentPartPr/>
                <p14:nvPr/>
              </p14:nvContentPartPr>
              <p14:xfrm>
                <a:off x="9605958" y="2679332"/>
                <a:ext cx="81360" cy="78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4DBE8E-6791-E4C5-C99E-B3A8B11AE3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96958" y="2670692"/>
                  <a:ext cx="99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55E529-379B-94D4-3C2B-99394147E731}"/>
                    </a:ext>
                  </a:extLst>
                </p14:cNvPr>
                <p14:cNvContentPartPr/>
                <p14:nvPr/>
              </p14:nvContentPartPr>
              <p14:xfrm>
                <a:off x="9725478" y="2738012"/>
                <a:ext cx="10800" cy="61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55E529-379B-94D4-3C2B-99394147E7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16838" y="2729012"/>
                  <a:ext cx="284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726868-5FD5-3C0C-6F1F-A8984CD5E2C3}"/>
                    </a:ext>
                  </a:extLst>
                </p14:cNvPr>
                <p14:cNvContentPartPr/>
                <p14:nvPr/>
              </p14:nvContentPartPr>
              <p14:xfrm>
                <a:off x="9807918" y="2708132"/>
                <a:ext cx="95040" cy="88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726868-5FD5-3C0C-6F1F-A8984CD5E2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99278" y="2699132"/>
                  <a:ext cx="112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757D4E-DE8A-E6B7-17E8-568412095F0B}"/>
                    </a:ext>
                  </a:extLst>
                </p14:cNvPr>
                <p14:cNvContentPartPr/>
                <p14:nvPr/>
              </p14:nvContentPartPr>
              <p14:xfrm>
                <a:off x="9926718" y="2677172"/>
                <a:ext cx="71280" cy="23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757D4E-DE8A-E6B7-17E8-568412095F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18078" y="2668172"/>
                  <a:ext cx="889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A4EF489-C950-4687-CC0F-73272EF523CF}"/>
              </a:ext>
            </a:extLst>
          </p:cNvPr>
          <p:cNvGrpSpPr/>
          <p:nvPr/>
        </p:nvGrpSpPr>
        <p:grpSpPr>
          <a:xfrm>
            <a:off x="10282758" y="2606252"/>
            <a:ext cx="964080" cy="274680"/>
            <a:chOff x="10282758" y="2606252"/>
            <a:chExt cx="9640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9FFEC0E-9BFB-3F35-17D0-423284E151CB}"/>
                    </a:ext>
                  </a:extLst>
                </p14:cNvPr>
                <p14:cNvContentPartPr/>
                <p14:nvPr/>
              </p14:nvContentPartPr>
              <p14:xfrm>
                <a:off x="10282758" y="2695892"/>
                <a:ext cx="24840" cy="65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9FFEC0E-9BFB-3F35-17D0-423284E151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73758" y="2686892"/>
                  <a:ext cx="42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B06B45A-70D6-4C52-9EB3-DFD8365D0D22}"/>
                    </a:ext>
                  </a:extLst>
                </p14:cNvPr>
                <p14:cNvContentPartPr/>
                <p14:nvPr/>
              </p14:nvContentPartPr>
              <p14:xfrm>
                <a:off x="10289238" y="2651252"/>
                <a:ext cx="128880" cy="128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B06B45A-70D6-4C52-9EB3-DFD8365D0D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80238" y="2642252"/>
                  <a:ext cx="146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7AEE44C-4D26-0671-9BCC-FDABF8EABD67}"/>
                    </a:ext>
                  </a:extLst>
                </p14:cNvPr>
                <p14:cNvContentPartPr/>
                <p14:nvPr/>
              </p14:nvContentPartPr>
              <p14:xfrm>
                <a:off x="10384278" y="2680052"/>
                <a:ext cx="146160" cy="10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7AEE44C-4D26-0671-9BCC-FDABF8EABD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75638" y="2671412"/>
                  <a:ext cx="163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62DCEC-1C15-BBB2-1A14-BE025F52DEA0}"/>
                    </a:ext>
                  </a:extLst>
                </p14:cNvPr>
                <p14:cNvContentPartPr/>
                <p14:nvPr/>
              </p14:nvContentPartPr>
              <p14:xfrm>
                <a:off x="10446918" y="2749532"/>
                <a:ext cx="108000" cy="18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62DCEC-1C15-BBB2-1A14-BE025F52DEA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38278" y="2740892"/>
                  <a:ext cx="125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8938D19-92AC-FDA6-8EA4-05AD38714EA0}"/>
                    </a:ext>
                  </a:extLst>
                </p14:cNvPr>
                <p14:cNvContentPartPr/>
                <p14:nvPr/>
              </p14:nvContentPartPr>
              <p14:xfrm>
                <a:off x="10571118" y="2691572"/>
                <a:ext cx="128880" cy="102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8938D19-92AC-FDA6-8EA4-05AD38714E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62118" y="2682932"/>
                  <a:ext cx="146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E8F617-DD25-6690-A311-8A2F23A83105}"/>
                    </a:ext>
                  </a:extLst>
                </p14:cNvPr>
                <p14:cNvContentPartPr/>
                <p14:nvPr/>
              </p14:nvContentPartPr>
              <p14:xfrm>
                <a:off x="10757958" y="2680412"/>
                <a:ext cx="99000" cy="102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E8F617-DD25-6690-A311-8A2F23A831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48958" y="2671772"/>
                  <a:ext cx="116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EC9D84-5A7C-C3C2-29AC-CF89B296DD45}"/>
                    </a:ext>
                  </a:extLst>
                </p14:cNvPr>
                <p14:cNvContentPartPr/>
                <p14:nvPr/>
              </p14:nvContentPartPr>
              <p14:xfrm>
                <a:off x="10896558" y="2700932"/>
                <a:ext cx="71640" cy="78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EC9D84-5A7C-C3C2-29AC-CF89B296DD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87558" y="2692292"/>
                  <a:ext cx="89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39FCD44-4A49-3CF2-69F1-94793D749839}"/>
                    </a:ext>
                  </a:extLst>
                </p14:cNvPr>
                <p14:cNvContentPartPr/>
                <p14:nvPr/>
              </p14:nvContentPartPr>
              <p14:xfrm>
                <a:off x="11137038" y="2606252"/>
                <a:ext cx="109800" cy="150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39FCD44-4A49-3CF2-69F1-94793D74983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28038" y="2597252"/>
                  <a:ext cx="127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45537E3-3976-0B41-3EE7-B593FCE7ADA9}"/>
                    </a:ext>
                  </a:extLst>
                </p14:cNvPr>
                <p14:cNvContentPartPr/>
                <p14:nvPr/>
              </p14:nvContentPartPr>
              <p14:xfrm>
                <a:off x="11200038" y="2841332"/>
                <a:ext cx="1080" cy="3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45537E3-3976-0B41-3EE7-B593FCE7AD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91398" y="2832692"/>
                  <a:ext cx="187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E278A59-BF91-D62B-1423-846C22736D46}"/>
              </a:ext>
            </a:extLst>
          </p:cNvPr>
          <p:cNvGrpSpPr/>
          <p:nvPr/>
        </p:nvGrpSpPr>
        <p:grpSpPr>
          <a:xfrm>
            <a:off x="11449518" y="2725772"/>
            <a:ext cx="249120" cy="580680"/>
            <a:chOff x="11449518" y="2725772"/>
            <a:chExt cx="24912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96B8F4-63EA-0908-C993-A1E9833BB61D}"/>
                    </a:ext>
                  </a:extLst>
                </p14:cNvPr>
                <p14:cNvContentPartPr/>
                <p14:nvPr/>
              </p14:nvContentPartPr>
              <p14:xfrm>
                <a:off x="11464638" y="2725772"/>
                <a:ext cx="145800" cy="580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96B8F4-63EA-0908-C993-A1E9833BB6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55638" y="2716772"/>
                  <a:ext cx="1634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45E1EE-5CE9-6CFD-C61F-4A768FD71ECA}"/>
                    </a:ext>
                  </a:extLst>
                </p14:cNvPr>
                <p14:cNvContentPartPr/>
                <p14:nvPr/>
              </p14:nvContentPartPr>
              <p14:xfrm>
                <a:off x="11449518" y="3148772"/>
                <a:ext cx="249120" cy="149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45E1EE-5CE9-6CFD-C61F-4A768FD71EC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40518" y="3139772"/>
                  <a:ext cx="2667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60DA773-C9EE-5941-D4C2-DE7EA866D71A}"/>
              </a:ext>
            </a:extLst>
          </p:cNvPr>
          <p:cNvGrpSpPr/>
          <p:nvPr/>
        </p:nvGrpSpPr>
        <p:grpSpPr>
          <a:xfrm>
            <a:off x="2597340" y="4852975"/>
            <a:ext cx="1217520" cy="132120"/>
            <a:chOff x="2597340" y="4852975"/>
            <a:chExt cx="121752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673A8B4-3274-DDD3-5F5C-4AF122C61E12}"/>
                    </a:ext>
                  </a:extLst>
                </p14:cNvPr>
                <p14:cNvContentPartPr/>
                <p14:nvPr/>
              </p14:nvContentPartPr>
              <p14:xfrm>
                <a:off x="2597340" y="4894375"/>
                <a:ext cx="72360" cy="90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673A8B4-3274-DDD3-5F5C-4AF122C61E1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88700" y="4885375"/>
                  <a:ext cx="90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7AB445-C017-E3E0-1D1F-E2CEBE4E9946}"/>
                    </a:ext>
                  </a:extLst>
                </p14:cNvPr>
                <p14:cNvContentPartPr/>
                <p14:nvPr/>
              </p14:nvContentPartPr>
              <p14:xfrm>
                <a:off x="2711100" y="4899775"/>
                <a:ext cx="135360" cy="75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7AB445-C017-E3E0-1D1F-E2CEBE4E994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02100" y="4891135"/>
                  <a:ext cx="153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0E169D0-9987-D56D-6DB2-C22A743068C1}"/>
                    </a:ext>
                  </a:extLst>
                </p14:cNvPr>
                <p14:cNvContentPartPr/>
                <p14:nvPr/>
              </p14:nvContentPartPr>
              <p14:xfrm>
                <a:off x="2872380" y="4896535"/>
                <a:ext cx="87480" cy="77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0E169D0-9987-D56D-6DB2-C22A743068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63740" y="4887895"/>
                  <a:ext cx="105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8062E86-EA7B-B7B9-9DE0-C63A57EC10B8}"/>
                    </a:ext>
                  </a:extLst>
                </p14:cNvPr>
                <p14:cNvContentPartPr/>
                <p14:nvPr/>
              </p14:nvContentPartPr>
              <p14:xfrm>
                <a:off x="2883540" y="4944775"/>
                <a:ext cx="120240" cy="13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8062E86-EA7B-B7B9-9DE0-C63A57EC10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74900" y="4935775"/>
                  <a:ext cx="1378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BA6E84E-C6C0-FD93-FD18-2A232591B31C}"/>
                    </a:ext>
                  </a:extLst>
                </p14:cNvPr>
                <p14:cNvContentPartPr/>
                <p14:nvPr/>
              </p14:nvContentPartPr>
              <p14:xfrm>
                <a:off x="3248220" y="4879255"/>
                <a:ext cx="209880" cy="87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BA6E84E-C6C0-FD93-FD18-2A232591B31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39220" y="4870615"/>
                  <a:ext cx="227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6AE53C-2B3B-10BF-487C-72A39033D020}"/>
                    </a:ext>
                  </a:extLst>
                </p14:cNvPr>
                <p14:cNvContentPartPr/>
                <p14:nvPr/>
              </p14:nvContentPartPr>
              <p14:xfrm>
                <a:off x="3486180" y="4893655"/>
                <a:ext cx="168480" cy="85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6AE53C-2B3B-10BF-487C-72A39033D02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77180" y="4884655"/>
                  <a:ext cx="186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DEAF7A-A0A1-AF21-07DE-30A00347482B}"/>
                    </a:ext>
                  </a:extLst>
                </p14:cNvPr>
                <p14:cNvContentPartPr/>
                <p14:nvPr/>
              </p14:nvContentPartPr>
              <p14:xfrm>
                <a:off x="3617940" y="4859815"/>
                <a:ext cx="21960" cy="87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DEAF7A-A0A1-AF21-07DE-30A0034748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09300" y="4851175"/>
                  <a:ext cx="3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879CCD0-C626-44B1-3DC1-448E14322B8A}"/>
                    </a:ext>
                  </a:extLst>
                </p14:cNvPr>
                <p14:cNvContentPartPr/>
                <p14:nvPr/>
              </p14:nvContentPartPr>
              <p14:xfrm>
                <a:off x="3574020" y="4859815"/>
                <a:ext cx="96480" cy="22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879CCD0-C626-44B1-3DC1-448E14322B8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65380" y="4851175"/>
                  <a:ext cx="114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13D2EC-C1E0-BDDA-1DD1-5F40794D1EBF}"/>
                    </a:ext>
                  </a:extLst>
                </p14:cNvPr>
                <p14:cNvContentPartPr/>
                <p14:nvPr/>
              </p14:nvContentPartPr>
              <p14:xfrm>
                <a:off x="3691740" y="4852975"/>
                <a:ext cx="123120" cy="103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13D2EC-C1E0-BDDA-1DD1-5F40794D1EB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82740" y="4843975"/>
                  <a:ext cx="1407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691B58F-FEDB-EC2E-EA6C-58015D777E86}"/>
              </a:ext>
            </a:extLst>
          </p:cNvPr>
          <p:cNvGrpSpPr/>
          <p:nvPr/>
        </p:nvGrpSpPr>
        <p:grpSpPr>
          <a:xfrm>
            <a:off x="4128780" y="4843255"/>
            <a:ext cx="1020960" cy="149400"/>
            <a:chOff x="4128780" y="4843255"/>
            <a:chExt cx="102096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007E745-5E1B-724F-C965-A528FFCB1FDA}"/>
                    </a:ext>
                  </a:extLst>
                </p14:cNvPr>
                <p14:cNvContentPartPr/>
                <p14:nvPr/>
              </p14:nvContentPartPr>
              <p14:xfrm>
                <a:off x="4128780" y="4896175"/>
                <a:ext cx="25560" cy="96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007E745-5E1B-724F-C965-A528FFCB1F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20140" y="4887175"/>
                  <a:ext cx="43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6489BDC-36FB-005A-5700-308DF60FA467}"/>
                    </a:ext>
                  </a:extLst>
                </p14:cNvPr>
                <p14:cNvContentPartPr/>
                <p14:nvPr/>
              </p14:nvContentPartPr>
              <p14:xfrm>
                <a:off x="4132740" y="4843255"/>
                <a:ext cx="102240" cy="80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6489BDC-36FB-005A-5700-308DF60FA4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23740" y="4834255"/>
                  <a:ext cx="119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97851A3-6B19-AFC9-DC7C-2911EE80DC40}"/>
                    </a:ext>
                  </a:extLst>
                </p14:cNvPr>
                <p14:cNvContentPartPr/>
                <p14:nvPr/>
              </p14:nvContentPartPr>
              <p14:xfrm>
                <a:off x="4224900" y="4852975"/>
                <a:ext cx="268920" cy="11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97851A3-6B19-AFC9-DC7C-2911EE80DC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15900" y="4844335"/>
                  <a:ext cx="286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49B8D08-123D-F9E9-DC3E-1167C371DB91}"/>
                    </a:ext>
                  </a:extLst>
                </p14:cNvPr>
                <p14:cNvContentPartPr/>
                <p14:nvPr/>
              </p14:nvContentPartPr>
              <p14:xfrm>
                <a:off x="4386180" y="4846495"/>
                <a:ext cx="108000" cy="11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9B8D08-123D-F9E9-DC3E-1167C371DB9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77540" y="4837495"/>
                  <a:ext cx="125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9C38AE3-B369-9F5C-7BFF-ADF9BB7BEF63}"/>
                    </a:ext>
                  </a:extLst>
                </p14:cNvPr>
                <p14:cNvContentPartPr/>
                <p14:nvPr/>
              </p14:nvContentPartPr>
              <p14:xfrm>
                <a:off x="4399860" y="4899055"/>
                <a:ext cx="60120" cy="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9C38AE3-B369-9F5C-7BFF-ADF9BB7BEF6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90860" y="4890055"/>
                  <a:ext cx="77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F966A08-D0AC-8B65-1D41-68FC28001820}"/>
                    </a:ext>
                  </a:extLst>
                </p14:cNvPr>
                <p14:cNvContentPartPr/>
                <p14:nvPr/>
              </p14:nvContentPartPr>
              <p14:xfrm>
                <a:off x="4531980" y="4861255"/>
                <a:ext cx="183960" cy="111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F966A08-D0AC-8B65-1D41-68FC2800182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23340" y="4852255"/>
                  <a:ext cx="201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9A0B8CA-D0FB-FF9E-B1EE-5A670AF484D8}"/>
                    </a:ext>
                  </a:extLst>
                </p14:cNvPr>
                <p14:cNvContentPartPr/>
                <p14:nvPr/>
              </p14:nvContentPartPr>
              <p14:xfrm>
                <a:off x="4620180" y="4903735"/>
                <a:ext cx="71640" cy="9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9A0B8CA-D0FB-FF9E-B1EE-5A670AF484D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11540" y="4894735"/>
                  <a:ext cx="89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0203DCA-089B-4608-9C0C-052E2550FE6E}"/>
                    </a:ext>
                  </a:extLst>
                </p14:cNvPr>
                <p14:cNvContentPartPr/>
                <p14:nvPr/>
              </p14:nvContentPartPr>
              <p14:xfrm>
                <a:off x="4724940" y="4855855"/>
                <a:ext cx="224640" cy="99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0203DCA-089B-4608-9C0C-052E2550FE6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16300" y="4847215"/>
                  <a:ext cx="242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681E33E-A156-D6D2-2512-59881EA5EA09}"/>
                    </a:ext>
                  </a:extLst>
                </p14:cNvPr>
                <p14:cNvContentPartPr/>
                <p14:nvPr/>
              </p14:nvContentPartPr>
              <p14:xfrm>
                <a:off x="4863180" y="4925335"/>
                <a:ext cx="83520" cy="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681E33E-A156-D6D2-2512-59881EA5EA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54180" y="4916695"/>
                  <a:ext cx="101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C97BAE8-3623-C4AF-FFFE-5DABD858E222}"/>
                    </a:ext>
                  </a:extLst>
                </p14:cNvPr>
                <p14:cNvContentPartPr/>
                <p14:nvPr/>
              </p14:nvContentPartPr>
              <p14:xfrm>
                <a:off x="4929420" y="4855135"/>
                <a:ext cx="127800" cy="85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C97BAE8-3623-C4AF-FFFE-5DABD858E22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0420" y="4846495"/>
                  <a:ext cx="145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DD4F51-48C5-DCE1-59EC-F001C2A43FE9}"/>
                    </a:ext>
                  </a:extLst>
                </p14:cNvPr>
                <p14:cNvContentPartPr/>
                <p14:nvPr/>
              </p14:nvContentPartPr>
              <p14:xfrm>
                <a:off x="5082060" y="4872415"/>
                <a:ext cx="67680" cy="59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DD4F51-48C5-DCE1-59EC-F001C2A43FE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73060" y="4863415"/>
                  <a:ext cx="853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F428C5D-9A07-625C-774E-4CAF66892A3C}"/>
              </a:ext>
            </a:extLst>
          </p:cNvPr>
          <p:cNvGrpSpPr/>
          <p:nvPr/>
        </p:nvGrpSpPr>
        <p:grpSpPr>
          <a:xfrm>
            <a:off x="3150579" y="5102592"/>
            <a:ext cx="416880" cy="283680"/>
            <a:chOff x="3150579" y="5102592"/>
            <a:chExt cx="41688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57A4350-DE7D-DFB7-8F78-D69C1383AB8D}"/>
                    </a:ext>
                  </a:extLst>
                </p14:cNvPr>
                <p14:cNvContentPartPr/>
                <p14:nvPr/>
              </p14:nvContentPartPr>
              <p14:xfrm>
                <a:off x="3279459" y="5159832"/>
                <a:ext cx="157320" cy="150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57A4350-DE7D-DFB7-8F78-D69C1383AB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70459" y="5151192"/>
                  <a:ext cx="174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A081943-88D4-B7A7-3E26-95ED1B1EC8E8}"/>
                    </a:ext>
                  </a:extLst>
                </p14:cNvPr>
                <p14:cNvContentPartPr/>
                <p14:nvPr/>
              </p14:nvContentPartPr>
              <p14:xfrm>
                <a:off x="3150579" y="5102592"/>
                <a:ext cx="416880" cy="28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A081943-88D4-B7A7-3E26-95ED1B1EC8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41939" y="5093592"/>
                  <a:ext cx="43452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CD262FB-DC46-599E-D2E5-6118DE1FAFE1}"/>
              </a:ext>
            </a:extLst>
          </p:cNvPr>
          <p:cNvGrpSpPr/>
          <p:nvPr/>
        </p:nvGrpSpPr>
        <p:grpSpPr>
          <a:xfrm>
            <a:off x="2605179" y="5197632"/>
            <a:ext cx="208080" cy="122040"/>
            <a:chOff x="2605179" y="5197632"/>
            <a:chExt cx="20808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28334C8-AAB1-EC6A-E808-848C1B89DCEA}"/>
                    </a:ext>
                  </a:extLst>
                </p14:cNvPr>
                <p14:cNvContentPartPr/>
                <p14:nvPr/>
              </p14:nvContentPartPr>
              <p14:xfrm>
                <a:off x="2605179" y="5197632"/>
                <a:ext cx="20880" cy="122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28334C8-AAB1-EC6A-E808-848C1B89DCE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96539" y="5188632"/>
                  <a:ext cx="38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25A621E-E783-37B4-BDDF-614C04044AD8}"/>
                    </a:ext>
                  </a:extLst>
                </p14:cNvPr>
                <p14:cNvContentPartPr/>
                <p14:nvPr/>
              </p14:nvContentPartPr>
              <p14:xfrm>
                <a:off x="2680779" y="5197992"/>
                <a:ext cx="132480" cy="108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25A621E-E783-37B4-BDDF-614C04044AD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72139" y="5189352"/>
                  <a:ext cx="1501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F89DB4A-97AE-E1A3-FA92-40AE341A265A}"/>
              </a:ext>
            </a:extLst>
          </p:cNvPr>
          <p:cNvGrpSpPr/>
          <p:nvPr/>
        </p:nvGrpSpPr>
        <p:grpSpPr>
          <a:xfrm>
            <a:off x="1974863" y="4818401"/>
            <a:ext cx="457252" cy="309943"/>
            <a:chOff x="2578179" y="4337952"/>
            <a:chExt cx="52632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A8C356-DF57-30D8-B0E6-EC7720A36F83}"/>
                    </a:ext>
                  </a:extLst>
                </p14:cNvPr>
                <p14:cNvContentPartPr/>
                <p14:nvPr/>
              </p14:nvContentPartPr>
              <p14:xfrm>
                <a:off x="2682579" y="4500312"/>
                <a:ext cx="152640" cy="123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A8C356-DF57-30D8-B0E6-EC7720A36F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72209" y="4490396"/>
                  <a:ext cx="172964" cy="143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8D47F8A-8CF2-3022-E9DB-7348FFDC9622}"/>
                    </a:ext>
                  </a:extLst>
                </p14:cNvPr>
                <p14:cNvContentPartPr/>
                <p14:nvPr/>
              </p14:nvContentPartPr>
              <p14:xfrm>
                <a:off x="2868339" y="4498512"/>
                <a:ext cx="89280" cy="128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8D47F8A-8CF2-3022-E9DB-7348FFDC962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58006" y="4488558"/>
                  <a:ext cx="109533" cy="148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6C70975-839D-B8B9-F379-EA1EC3723449}"/>
                    </a:ext>
                  </a:extLst>
                </p14:cNvPr>
                <p14:cNvContentPartPr/>
                <p14:nvPr/>
              </p14:nvContentPartPr>
              <p14:xfrm>
                <a:off x="2578179" y="4337952"/>
                <a:ext cx="526320" cy="356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6C70975-839D-B8B9-F379-EA1EC372344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67827" y="4327593"/>
                  <a:ext cx="546611" cy="3770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1C9D2EA-C3AF-18FF-9C67-0AFFD7E5F640}"/>
              </a:ext>
            </a:extLst>
          </p:cNvPr>
          <p:cNvGrpSpPr/>
          <p:nvPr/>
        </p:nvGrpSpPr>
        <p:grpSpPr>
          <a:xfrm>
            <a:off x="3846099" y="5122032"/>
            <a:ext cx="665640" cy="169920"/>
            <a:chOff x="3846099" y="5122032"/>
            <a:chExt cx="66564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43C603A-8D2E-0F79-5A2D-704A5C21CB26}"/>
                    </a:ext>
                  </a:extLst>
                </p14:cNvPr>
                <p14:cNvContentPartPr/>
                <p14:nvPr/>
              </p14:nvContentPartPr>
              <p14:xfrm>
                <a:off x="3846099" y="5179632"/>
                <a:ext cx="120960" cy="112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43C603A-8D2E-0F79-5A2D-704A5C21CB2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37459" y="5170992"/>
                  <a:ext cx="138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AAF3DDE-9BED-C372-96FF-E58357164E58}"/>
                    </a:ext>
                  </a:extLst>
                </p14:cNvPr>
                <p14:cNvContentPartPr/>
                <p14:nvPr/>
              </p14:nvContentPartPr>
              <p14:xfrm>
                <a:off x="4006659" y="5194752"/>
                <a:ext cx="10800" cy="90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AAF3DDE-9BED-C372-96FF-E58357164E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98019" y="5185752"/>
                  <a:ext cx="28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C838D7E-F8E4-3DAB-4C1C-34CE288B8BB5}"/>
                    </a:ext>
                  </a:extLst>
                </p14:cNvPr>
                <p14:cNvContentPartPr/>
                <p14:nvPr/>
              </p14:nvContentPartPr>
              <p14:xfrm>
                <a:off x="4092339" y="5187552"/>
                <a:ext cx="108000" cy="87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C838D7E-F8E4-3DAB-4C1C-34CE288B8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83339" y="5178912"/>
                  <a:ext cx="125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3A23753-3F24-038C-4537-9892C6900DD7}"/>
                    </a:ext>
                  </a:extLst>
                </p14:cNvPr>
                <p14:cNvContentPartPr/>
                <p14:nvPr/>
              </p14:nvContentPartPr>
              <p14:xfrm>
                <a:off x="4103139" y="5145072"/>
                <a:ext cx="103320" cy="60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3A23753-3F24-038C-4537-9892C6900D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94499" y="5136072"/>
                  <a:ext cx="120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132FCBE-4D2A-8348-7D1B-537A5A19D481}"/>
                    </a:ext>
                  </a:extLst>
                </p14:cNvPr>
                <p14:cNvContentPartPr/>
                <p14:nvPr/>
              </p14:nvContentPartPr>
              <p14:xfrm>
                <a:off x="4243179" y="5183952"/>
                <a:ext cx="267840" cy="74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132FCBE-4D2A-8348-7D1B-537A5A19D4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34179" y="5175312"/>
                  <a:ext cx="285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A7B70F-705C-E227-178D-29CFDDD91C37}"/>
                    </a:ext>
                  </a:extLst>
                </p14:cNvPr>
                <p14:cNvContentPartPr/>
                <p14:nvPr/>
              </p14:nvContentPartPr>
              <p14:xfrm>
                <a:off x="4424619" y="5122032"/>
                <a:ext cx="87120" cy="85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A7B70F-705C-E227-178D-29CFDDD91C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15619" y="5113392"/>
                  <a:ext cx="10476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2A6253D-797E-6247-383F-317035C6BFE3}"/>
              </a:ext>
            </a:extLst>
          </p:cNvPr>
          <p:cNvGrpSpPr/>
          <p:nvPr/>
        </p:nvGrpSpPr>
        <p:grpSpPr>
          <a:xfrm>
            <a:off x="4841139" y="5097552"/>
            <a:ext cx="862560" cy="153720"/>
            <a:chOff x="4841139" y="5097552"/>
            <a:chExt cx="86256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B457E42-E787-D7B7-4331-8E4C39A43C09}"/>
                    </a:ext>
                  </a:extLst>
                </p14:cNvPr>
                <p14:cNvContentPartPr/>
                <p14:nvPr/>
              </p14:nvContentPartPr>
              <p14:xfrm>
                <a:off x="4855179" y="5168832"/>
                <a:ext cx="10440" cy="75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B457E42-E787-D7B7-4331-8E4C39A43C0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6539" y="5160192"/>
                  <a:ext cx="28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597308-A9B8-3C57-D246-9C31F97553C6}"/>
                    </a:ext>
                  </a:extLst>
                </p14:cNvPr>
                <p14:cNvContentPartPr/>
                <p14:nvPr/>
              </p14:nvContentPartPr>
              <p14:xfrm>
                <a:off x="4841139" y="5097552"/>
                <a:ext cx="352080" cy="153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4597308-A9B8-3C57-D246-9C31F97553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32499" y="5088912"/>
                  <a:ext cx="369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2F220FC-CC98-89B1-1C4E-A44A505EE4CA}"/>
                    </a:ext>
                  </a:extLst>
                </p14:cNvPr>
                <p14:cNvContentPartPr/>
                <p14:nvPr/>
              </p14:nvContentPartPr>
              <p14:xfrm>
                <a:off x="5224899" y="5129592"/>
                <a:ext cx="20160" cy="93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2F220FC-CC98-89B1-1C4E-A44A505EE4C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16259" y="5120952"/>
                  <a:ext cx="37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876427D-8569-A5EA-61AB-305C21F21906}"/>
                    </a:ext>
                  </a:extLst>
                </p14:cNvPr>
                <p14:cNvContentPartPr/>
                <p14:nvPr/>
              </p14:nvContentPartPr>
              <p14:xfrm>
                <a:off x="5207979" y="5116992"/>
                <a:ext cx="77760" cy="6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876427D-8569-A5EA-61AB-305C21F2190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99339" y="5107992"/>
                  <a:ext cx="954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600C21B-6ABB-09D5-0DE6-88BA9F1F6585}"/>
                    </a:ext>
                  </a:extLst>
                </p14:cNvPr>
                <p14:cNvContentPartPr/>
                <p14:nvPr/>
              </p14:nvContentPartPr>
              <p14:xfrm>
                <a:off x="5314539" y="5127432"/>
                <a:ext cx="133200" cy="97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600C21B-6ABB-09D5-0DE6-88BA9F1F658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05539" y="5118432"/>
                  <a:ext cx="150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8AB41A0-8964-E31C-78A7-DA4DC6EF254A}"/>
                    </a:ext>
                  </a:extLst>
                </p14:cNvPr>
                <p14:cNvContentPartPr/>
                <p14:nvPr/>
              </p14:nvContentPartPr>
              <p14:xfrm>
                <a:off x="5480139" y="5140392"/>
                <a:ext cx="23040" cy="74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8AB41A0-8964-E31C-78A7-DA4DC6EF254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71139" y="5131392"/>
                  <a:ext cx="40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28729D8-6485-B212-3960-CBC581F7CF98}"/>
                    </a:ext>
                  </a:extLst>
                </p14:cNvPr>
                <p14:cNvContentPartPr/>
                <p14:nvPr/>
              </p14:nvContentPartPr>
              <p14:xfrm>
                <a:off x="5429739" y="5112672"/>
                <a:ext cx="144720" cy="7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28729D8-6485-B212-3960-CBC581F7CF9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21099" y="5104032"/>
                  <a:ext cx="162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5FF249-9346-6D79-7880-0197D86F626F}"/>
                    </a:ext>
                  </a:extLst>
                </p14:cNvPr>
                <p14:cNvContentPartPr/>
                <p14:nvPr/>
              </p14:nvContentPartPr>
              <p14:xfrm>
                <a:off x="5591379" y="5141472"/>
                <a:ext cx="112320" cy="53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5FF249-9346-6D79-7880-0197D86F626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82379" y="5132832"/>
                  <a:ext cx="12996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7C0793C-5B43-C821-BAAE-184CAE44CB5C}"/>
              </a:ext>
            </a:extLst>
          </p:cNvPr>
          <p:cNvGrpSpPr/>
          <p:nvPr/>
        </p:nvGrpSpPr>
        <p:grpSpPr>
          <a:xfrm>
            <a:off x="2648739" y="5530272"/>
            <a:ext cx="745920" cy="123480"/>
            <a:chOff x="2648739" y="5530272"/>
            <a:chExt cx="74592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848A468-B90E-A700-5D03-4ABE2C7DA0DD}"/>
                    </a:ext>
                  </a:extLst>
                </p14:cNvPr>
                <p14:cNvContentPartPr/>
                <p14:nvPr/>
              </p14:nvContentPartPr>
              <p14:xfrm>
                <a:off x="2648739" y="5530272"/>
                <a:ext cx="279360" cy="123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848A468-B90E-A700-5D03-4ABE2C7DA0D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39739" y="5521272"/>
                  <a:ext cx="29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E50A1B5-826E-F5E4-6DF6-93A119CEAC83}"/>
                    </a:ext>
                  </a:extLst>
                </p14:cNvPr>
                <p14:cNvContentPartPr/>
                <p14:nvPr/>
              </p14:nvContentPartPr>
              <p14:xfrm>
                <a:off x="2959059" y="5550792"/>
                <a:ext cx="142200" cy="78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E50A1B5-826E-F5E4-6DF6-93A119CEAC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50059" y="5541792"/>
                  <a:ext cx="159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B71C4FB-2437-C02E-429A-5DE3B470EED2}"/>
                    </a:ext>
                  </a:extLst>
                </p14:cNvPr>
                <p14:cNvContentPartPr/>
                <p14:nvPr/>
              </p14:nvContentPartPr>
              <p14:xfrm>
                <a:off x="3136899" y="5541072"/>
                <a:ext cx="224640" cy="97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B71C4FB-2437-C02E-429A-5DE3B470EED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28259" y="5532072"/>
                  <a:ext cx="242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1EC3088-3CDC-D716-85D9-2D4F7BEDE4C8}"/>
                    </a:ext>
                  </a:extLst>
                </p14:cNvPr>
                <p14:cNvContentPartPr/>
                <p14:nvPr/>
              </p14:nvContentPartPr>
              <p14:xfrm>
                <a:off x="3260739" y="5600832"/>
                <a:ext cx="133920" cy="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1EC3088-3CDC-D716-85D9-2D4F7BEDE4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51739" y="5591832"/>
                  <a:ext cx="1515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71853A-C30D-0C5E-7F34-57E361F26530}"/>
              </a:ext>
            </a:extLst>
          </p:cNvPr>
          <p:cNvGrpSpPr/>
          <p:nvPr/>
        </p:nvGrpSpPr>
        <p:grpSpPr>
          <a:xfrm>
            <a:off x="3717939" y="5461512"/>
            <a:ext cx="527400" cy="150120"/>
            <a:chOff x="3717939" y="5461512"/>
            <a:chExt cx="52740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0BB114-3FAD-A426-1DFC-574DCE947ACD}"/>
                    </a:ext>
                  </a:extLst>
                </p14:cNvPr>
                <p14:cNvContentPartPr/>
                <p14:nvPr/>
              </p14:nvContentPartPr>
              <p14:xfrm>
                <a:off x="3717939" y="5491752"/>
                <a:ext cx="264600" cy="119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0BB114-3FAD-A426-1DFC-574DCE947AC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08939" y="5483112"/>
                  <a:ext cx="282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B160623-012D-55F7-4C8B-B528BB4414EF}"/>
                    </a:ext>
                  </a:extLst>
                </p14:cNvPr>
                <p14:cNvContentPartPr/>
                <p14:nvPr/>
              </p14:nvContentPartPr>
              <p14:xfrm>
                <a:off x="3945459" y="5461512"/>
                <a:ext cx="108360" cy="93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B160623-012D-55F7-4C8B-B528BB4414E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36819" y="5452512"/>
                  <a:ext cx="126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616BDAD-4157-8BAC-70DF-336E29865080}"/>
                    </a:ext>
                  </a:extLst>
                </p14:cNvPr>
                <p14:cNvContentPartPr/>
                <p14:nvPr/>
              </p14:nvContentPartPr>
              <p14:xfrm>
                <a:off x="4138419" y="5494992"/>
                <a:ext cx="106920" cy="90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616BDAD-4157-8BAC-70DF-336E2986508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29419" y="5486352"/>
                  <a:ext cx="12456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D1ABD40-F80B-9DC8-C2E2-DF0710D41F9F}"/>
                  </a:ext>
                </a:extLst>
              </p14:cNvPr>
              <p14:cNvContentPartPr/>
              <p14:nvPr/>
            </p14:nvContentPartPr>
            <p14:xfrm>
              <a:off x="4332819" y="5580672"/>
              <a:ext cx="52560" cy="88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D1ABD40-F80B-9DC8-C2E2-DF0710D41F9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323819" y="5572032"/>
                <a:ext cx="7020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1A753B6-8B2A-E419-2F89-06A0677E1D23}"/>
              </a:ext>
            </a:extLst>
          </p:cNvPr>
          <p:cNvGrpSpPr/>
          <p:nvPr/>
        </p:nvGrpSpPr>
        <p:grpSpPr>
          <a:xfrm>
            <a:off x="4687779" y="5448912"/>
            <a:ext cx="800280" cy="141120"/>
            <a:chOff x="4687779" y="5448912"/>
            <a:chExt cx="80028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94136B8-02D5-2D49-B5E6-B2D39C76D437}"/>
                    </a:ext>
                  </a:extLst>
                </p14:cNvPr>
                <p14:cNvContentPartPr/>
                <p14:nvPr/>
              </p14:nvContentPartPr>
              <p14:xfrm>
                <a:off x="4687779" y="5477712"/>
                <a:ext cx="24840" cy="106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94136B8-02D5-2D49-B5E6-B2D39C76D4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79139" y="5469072"/>
                  <a:ext cx="42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B20A9C4-1B01-62B5-1764-63DB03C97749}"/>
                    </a:ext>
                  </a:extLst>
                </p14:cNvPr>
                <p14:cNvContentPartPr/>
                <p14:nvPr/>
              </p14:nvContentPartPr>
              <p14:xfrm>
                <a:off x="4768059" y="5474472"/>
                <a:ext cx="147240" cy="115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B20A9C4-1B01-62B5-1764-63DB03C9774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59059" y="5465472"/>
                  <a:ext cx="164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244A453-7FBF-94F2-FD4E-B0EEC500B332}"/>
                    </a:ext>
                  </a:extLst>
                </p14:cNvPr>
                <p14:cNvContentPartPr/>
                <p14:nvPr/>
              </p14:nvContentPartPr>
              <p14:xfrm>
                <a:off x="5143179" y="5448912"/>
                <a:ext cx="212400" cy="125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244A453-7FBF-94F2-FD4E-B0EEC500B33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34179" y="5439912"/>
                  <a:ext cx="230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30A3050-F564-91BA-B4AD-6210052066D2}"/>
                    </a:ext>
                  </a:extLst>
                </p14:cNvPr>
                <p14:cNvContentPartPr/>
                <p14:nvPr/>
              </p14:nvContentPartPr>
              <p14:xfrm>
                <a:off x="5385819" y="5474832"/>
                <a:ext cx="102240" cy="82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30A3050-F564-91BA-B4AD-6210052066D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77179" y="5465832"/>
                  <a:ext cx="1198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E8CE36F-2C75-A91C-E7C5-B8135DC8A9FA}"/>
              </a:ext>
            </a:extLst>
          </p:cNvPr>
          <p:cNvGrpSpPr/>
          <p:nvPr/>
        </p:nvGrpSpPr>
        <p:grpSpPr>
          <a:xfrm>
            <a:off x="2637579" y="5753832"/>
            <a:ext cx="1202400" cy="170640"/>
            <a:chOff x="2637579" y="5753832"/>
            <a:chExt cx="12024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41DC975-BF4F-52AB-49D0-C624487F94DC}"/>
                    </a:ext>
                  </a:extLst>
                </p14:cNvPr>
                <p14:cNvContentPartPr/>
                <p14:nvPr/>
              </p14:nvContentPartPr>
              <p14:xfrm>
                <a:off x="2637579" y="5807832"/>
                <a:ext cx="140040" cy="116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41DC975-BF4F-52AB-49D0-C624487F94D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28579" y="5799192"/>
                  <a:ext cx="157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87F65BC-5C28-ED17-86F7-C2AE3D9DF8F2}"/>
                    </a:ext>
                  </a:extLst>
                </p14:cNvPr>
                <p14:cNvContentPartPr/>
                <p14:nvPr/>
              </p14:nvContentPartPr>
              <p14:xfrm>
                <a:off x="2873379" y="5789112"/>
                <a:ext cx="252360" cy="127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87F65BC-5C28-ED17-86F7-C2AE3D9DF8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64739" y="5780472"/>
                  <a:ext cx="270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0A2D0E2-6600-8490-1F6F-B34F3870435E}"/>
                    </a:ext>
                  </a:extLst>
                </p14:cNvPr>
                <p14:cNvContentPartPr/>
                <p14:nvPr/>
              </p14:nvContentPartPr>
              <p14:xfrm>
                <a:off x="3151299" y="5826552"/>
                <a:ext cx="114840" cy="78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0A2D0E2-6600-8490-1F6F-B34F387043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42659" y="5817912"/>
                  <a:ext cx="132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FA39FB-723F-2E01-EA48-F02DE8E66258}"/>
                    </a:ext>
                  </a:extLst>
                </p14:cNvPr>
                <p14:cNvContentPartPr/>
                <p14:nvPr/>
              </p14:nvContentPartPr>
              <p14:xfrm>
                <a:off x="3287019" y="5779752"/>
                <a:ext cx="128520" cy="98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FA39FB-723F-2E01-EA48-F02DE8E6625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78379" y="5771112"/>
                  <a:ext cx="146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F655756-C92C-7050-8223-FFA7E58087BC}"/>
                    </a:ext>
                  </a:extLst>
                </p14:cNvPr>
                <p14:cNvContentPartPr/>
                <p14:nvPr/>
              </p14:nvContentPartPr>
              <p14:xfrm>
                <a:off x="3434619" y="5794872"/>
                <a:ext cx="16200" cy="87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F655756-C92C-7050-8223-FFA7E58087B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25619" y="5786232"/>
                  <a:ext cx="33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D143C6-603B-BD5C-2E64-7F33C75BA707}"/>
                    </a:ext>
                  </a:extLst>
                </p14:cNvPr>
                <p14:cNvContentPartPr/>
                <p14:nvPr/>
              </p14:nvContentPartPr>
              <p14:xfrm>
                <a:off x="3534339" y="5798472"/>
                <a:ext cx="305640" cy="88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D143C6-603B-BD5C-2E64-7F33C75BA7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25699" y="5789472"/>
                  <a:ext cx="323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02D59AE-B559-31E0-1719-78C638347FA5}"/>
                    </a:ext>
                  </a:extLst>
                </p14:cNvPr>
                <p14:cNvContentPartPr/>
                <p14:nvPr/>
              </p14:nvContentPartPr>
              <p14:xfrm>
                <a:off x="3696699" y="5753832"/>
                <a:ext cx="121320" cy="73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02D59AE-B559-31E0-1719-78C638347FA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87699" y="5745192"/>
                  <a:ext cx="13896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48A4298-D542-5CFE-BD8A-32ED4872BB22}"/>
              </a:ext>
            </a:extLst>
          </p:cNvPr>
          <p:cNvGrpSpPr/>
          <p:nvPr/>
        </p:nvGrpSpPr>
        <p:grpSpPr>
          <a:xfrm>
            <a:off x="4148499" y="5718192"/>
            <a:ext cx="1197000" cy="209160"/>
            <a:chOff x="4148499" y="5718192"/>
            <a:chExt cx="119700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7BFF003-1A02-5897-1AF2-30B9D1536E27}"/>
                    </a:ext>
                  </a:extLst>
                </p14:cNvPr>
                <p14:cNvContentPartPr/>
                <p14:nvPr/>
              </p14:nvContentPartPr>
              <p14:xfrm>
                <a:off x="4154979" y="5792352"/>
                <a:ext cx="106560" cy="106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7BFF003-1A02-5897-1AF2-30B9D1536E2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46339" y="5783712"/>
                  <a:ext cx="124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DB8681D-1A8A-42C3-354D-726FB4D53926}"/>
                    </a:ext>
                  </a:extLst>
                </p14:cNvPr>
                <p14:cNvContentPartPr/>
                <p14:nvPr/>
              </p14:nvContentPartPr>
              <p14:xfrm>
                <a:off x="4148499" y="5871192"/>
                <a:ext cx="101160" cy="13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DB8681D-1A8A-42C3-354D-726FB4D5392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39499" y="5862192"/>
                  <a:ext cx="118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A23F685-808D-65F4-1CB4-A8AA9C4E8122}"/>
                    </a:ext>
                  </a:extLst>
                </p14:cNvPr>
                <p14:cNvContentPartPr/>
                <p14:nvPr/>
              </p14:nvContentPartPr>
              <p14:xfrm>
                <a:off x="4342899" y="5809632"/>
                <a:ext cx="39600" cy="72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A23F685-808D-65F4-1CB4-A8AA9C4E812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34259" y="5800632"/>
                  <a:ext cx="5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6051029-0869-0D9A-CA60-6354F17EDDFB}"/>
                    </a:ext>
                  </a:extLst>
                </p14:cNvPr>
                <p14:cNvContentPartPr/>
                <p14:nvPr/>
              </p14:nvContentPartPr>
              <p14:xfrm>
                <a:off x="4455939" y="5816832"/>
                <a:ext cx="279000" cy="82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6051029-0869-0D9A-CA60-6354F17EDD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47299" y="5808192"/>
                  <a:ext cx="296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C316B4A-6F58-CE39-DAFD-BB9313DB6234}"/>
                    </a:ext>
                  </a:extLst>
                </p14:cNvPr>
                <p14:cNvContentPartPr/>
                <p14:nvPr/>
              </p14:nvContentPartPr>
              <p14:xfrm>
                <a:off x="4679139" y="5758152"/>
                <a:ext cx="69480" cy="54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C316B4A-6F58-CE39-DAFD-BB9313DB62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70139" y="5749152"/>
                  <a:ext cx="87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DA1B9C4-8799-73A1-5F17-967543988293}"/>
                    </a:ext>
                  </a:extLst>
                </p14:cNvPr>
                <p14:cNvContentPartPr/>
                <p14:nvPr/>
              </p14:nvContentPartPr>
              <p14:xfrm>
                <a:off x="4834659" y="5783352"/>
                <a:ext cx="160560" cy="101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DA1B9C4-8799-73A1-5F17-96754398829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26019" y="5774352"/>
                  <a:ext cx="178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8DD994D-02C9-B0AC-2397-09498208A212}"/>
                    </a:ext>
                  </a:extLst>
                </p14:cNvPr>
                <p14:cNvContentPartPr/>
                <p14:nvPr/>
              </p14:nvContentPartPr>
              <p14:xfrm>
                <a:off x="5012499" y="5718192"/>
                <a:ext cx="130320" cy="129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8DD994D-02C9-B0AC-2397-09498208A21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03499" y="5709552"/>
                  <a:ext cx="147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2D3CF33-96EC-8390-16FB-6A06EDAF28D3}"/>
                    </a:ext>
                  </a:extLst>
                </p14:cNvPr>
                <p14:cNvContentPartPr/>
                <p14:nvPr/>
              </p14:nvContentPartPr>
              <p14:xfrm>
                <a:off x="5114379" y="5740512"/>
                <a:ext cx="104040" cy="106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2D3CF33-96EC-8390-16FB-6A06EDAF28D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05739" y="5731512"/>
                  <a:ext cx="121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E63CB10-8B7E-1AFF-CCD9-5283666B4BE2}"/>
                    </a:ext>
                  </a:extLst>
                </p14:cNvPr>
                <p14:cNvContentPartPr/>
                <p14:nvPr/>
              </p14:nvContentPartPr>
              <p14:xfrm>
                <a:off x="5142459" y="5822592"/>
                <a:ext cx="75240" cy="21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E63CB10-8B7E-1AFF-CCD9-5283666B4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33819" y="5813592"/>
                  <a:ext cx="92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59D7948-C1AE-B27C-C309-B277AC1B4670}"/>
                    </a:ext>
                  </a:extLst>
                </p14:cNvPr>
                <p14:cNvContentPartPr/>
                <p14:nvPr/>
              </p14:nvContentPartPr>
              <p14:xfrm>
                <a:off x="5288259" y="5844552"/>
                <a:ext cx="57240" cy="82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59D7948-C1AE-B27C-C309-B277AC1B46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79259" y="5835912"/>
                  <a:ext cx="748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E7D9E3F-4CAC-EA68-AC61-766656F95AF0}"/>
              </a:ext>
            </a:extLst>
          </p:cNvPr>
          <p:cNvGrpSpPr/>
          <p:nvPr/>
        </p:nvGrpSpPr>
        <p:grpSpPr>
          <a:xfrm>
            <a:off x="2626059" y="6069552"/>
            <a:ext cx="809280" cy="140040"/>
            <a:chOff x="2626059" y="6069552"/>
            <a:chExt cx="80928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9124DA6-6968-48AC-3E72-7DB3421D33D1}"/>
                    </a:ext>
                  </a:extLst>
                </p14:cNvPr>
                <p14:cNvContentPartPr/>
                <p14:nvPr/>
              </p14:nvContentPartPr>
              <p14:xfrm>
                <a:off x="2626059" y="6092952"/>
                <a:ext cx="146880" cy="11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9124DA6-6968-48AC-3E72-7DB3421D33D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17059" y="6083952"/>
                  <a:ext cx="164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DA45FA3-3554-0267-8340-72B44D5F3435}"/>
                    </a:ext>
                  </a:extLst>
                </p14:cNvPr>
                <p14:cNvContentPartPr/>
                <p14:nvPr/>
              </p14:nvContentPartPr>
              <p14:xfrm>
                <a:off x="2821179" y="6092952"/>
                <a:ext cx="23040" cy="101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DA45FA3-3554-0267-8340-72B44D5F343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12539" y="6083952"/>
                  <a:ext cx="40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5950A54-C6DB-025B-1F52-5C356928AF8D}"/>
                    </a:ext>
                  </a:extLst>
                </p14:cNvPr>
                <p14:cNvContentPartPr/>
                <p14:nvPr/>
              </p14:nvContentPartPr>
              <p14:xfrm>
                <a:off x="2926659" y="6117432"/>
                <a:ext cx="82440" cy="92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5950A54-C6DB-025B-1F52-5C356928AF8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17659" y="6108432"/>
                  <a:ext cx="100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D404FD9-6BA3-93ED-22A0-A36B5ED4DDB0}"/>
                    </a:ext>
                  </a:extLst>
                </p14:cNvPr>
                <p14:cNvContentPartPr/>
                <p14:nvPr/>
              </p14:nvContentPartPr>
              <p14:xfrm>
                <a:off x="2930619" y="6080352"/>
                <a:ext cx="120960" cy="78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D404FD9-6BA3-93ED-22A0-A36B5ED4DD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21979" y="6071712"/>
                  <a:ext cx="138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D4113FD-BF5B-AE1F-536A-671B6979052C}"/>
                    </a:ext>
                  </a:extLst>
                </p14:cNvPr>
                <p14:cNvContentPartPr/>
                <p14:nvPr/>
              </p14:nvContentPartPr>
              <p14:xfrm>
                <a:off x="3128619" y="6089352"/>
                <a:ext cx="296280" cy="100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D4113FD-BF5B-AE1F-536A-671B6979052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19619" y="6080352"/>
                  <a:ext cx="313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308BB23-8E84-1683-F250-B14439FF265E}"/>
                    </a:ext>
                  </a:extLst>
                </p14:cNvPr>
                <p14:cNvContentPartPr/>
                <p14:nvPr/>
              </p14:nvContentPartPr>
              <p14:xfrm>
                <a:off x="3340299" y="6069552"/>
                <a:ext cx="95040" cy="53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308BB23-8E84-1683-F250-B14439FF265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31299" y="6060552"/>
                  <a:ext cx="1126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B9FB6F8-4162-F438-EDBF-F356F057E0F6}"/>
              </a:ext>
            </a:extLst>
          </p:cNvPr>
          <p:cNvGrpSpPr/>
          <p:nvPr/>
        </p:nvGrpSpPr>
        <p:grpSpPr>
          <a:xfrm>
            <a:off x="3843579" y="6047592"/>
            <a:ext cx="1640880" cy="137520"/>
            <a:chOff x="3843579" y="6047592"/>
            <a:chExt cx="164088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52B7D27-58EB-224B-59DD-B98BA2C75C81}"/>
                    </a:ext>
                  </a:extLst>
                </p14:cNvPr>
                <p14:cNvContentPartPr/>
                <p14:nvPr/>
              </p14:nvContentPartPr>
              <p14:xfrm>
                <a:off x="3843579" y="6077832"/>
                <a:ext cx="295200" cy="107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52B7D27-58EB-224B-59DD-B98BA2C75C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34939" y="6068832"/>
                  <a:ext cx="312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7F0289C-3CE0-A2EE-D8AE-31E5595B3DA6}"/>
                    </a:ext>
                  </a:extLst>
                </p14:cNvPr>
                <p14:cNvContentPartPr/>
                <p14:nvPr/>
              </p14:nvContentPartPr>
              <p14:xfrm>
                <a:off x="4026099" y="6056952"/>
                <a:ext cx="110520" cy="70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7F0289C-3CE0-A2EE-D8AE-31E5595B3DA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17099" y="6048312"/>
                  <a:ext cx="128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F0952B2-98D5-4D6F-2751-AC577794C7EE}"/>
                    </a:ext>
                  </a:extLst>
                </p14:cNvPr>
                <p14:cNvContentPartPr/>
                <p14:nvPr/>
              </p14:nvContentPartPr>
              <p14:xfrm>
                <a:off x="4220859" y="6084672"/>
                <a:ext cx="37800" cy="74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F0952B2-98D5-4D6F-2751-AC577794C7E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212219" y="6075672"/>
                  <a:ext cx="55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818EC3A-6217-71CD-47B7-83114C187E7C}"/>
                    </a:ext>
                  </a:extLst>
                </p14:cNvPr>
                <p14:cNvContentPartPr/>
                <p14:nvPr/>
              </p14:nvContentPartPr>
              <p14:xfrm>
                <a:off x="4350099" y="6071712"/>
                <a:ext cx="147600" cy="83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818EC3A-6217-71CD-47B7-83114C187E7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41099" y="6063072"/>
                  <a:ext cx="165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3FE53BC-2455-4F3F-D224-DCC447C817F9}"/>
                    </a:ext>
                  </a:extLst>
                </p14:cNvPr>
                <p14:cNvContentPartPr/>
                <p14:nvPr/>
              </p14:nvContentPartPr>
              <p14:xfrm>
                <a:off x="4586979" y="6069192"/>
                <a:ext cx="202320" cy="91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3FE53BC-2455-4F3F-D224-DCC447C817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78339" y="6060552"/>
                  <a:ext cx="219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ADC296C-CBDA-6F88-56CB-C7D361190DD7}"/>
                    </a:ext>
                  </a:extLst>
                </p14:cNvPr>
                <p14:cNvContentPartPr/>
                <p14:nvPr/>
              </p14:nvContentPartPr>
              <p14:xfrm>
                <a:off x="4707579" y="6052272"/>
                <a:ext cx="81000" cy="54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ADC296C-CBDA-6F88-56CB-C7D361190DD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98939" y="6043632"/>
                  <a:ext cx="98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87BDDF2-7B1A-CA72-9872-0900844EF191}"/>
                    </a:ext>
                  </a:extLst>
                </p14:cNvPr>
                <p14:cNvContentPartPr/>
                <p14:nvPr/>
              </p14:nvContentPartPr>
              <p14:xfrm>
                <a:off x="4874979" y="6068472"/>
                <a:ext cx="164520" cy="100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87BDDF2-7B1A-CA72-9872-0900844EF19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66339" y="6059832"/>
                  <a:ext cx="182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CB9E026-4218-25CC-27C9-09883E5E6A6C}"/>
                    </a:ext>
                  </a:extLst>
                </p14:cNvPr>
                <p14:cNvContentPartPr/>
                <p14:nvPr/>
              </p14:nvContentPartPr>
              <p14:xfrm>
                <a:off x="5188539" y="6089712"/>
                <a:ext cx="16200" cy="56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CB9E026-4218-25CC-27C9-09883E5E6A6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79899" y="6081072"/>
                  <a:ext cx="33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BF56942-7D9A-217A-56B4-51F71DAD4DDB}"/>
                    </a:ext>
                  </a:extLst>
                </p14:cNvPr>
                <p14:cNvContentPartPr/>
                <p14:nvPr/>
              </p14:nvContentPartPr>
              <p14:xfrm>
                <a:off x="5131299" y="6047592"/>
                <a:ext cx="353160" cy="103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BF56942-7D9A-217A-56B4-51F71DAD4DD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22659" y="6038952"/>
                  <a:ext cx="37080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EE056E1-D183-7AFE-448C-863010B8D41A}"/>
              </a:ext>
            </a:extLst>
          </p:cNvPr>
          <p:cNvGrpSpPr/>
          <p:nvPr/>
        </p:nvGrpSpPr>
        <p:grpSpPr>
          <a:xfrm>
            <a:off x="2648598" y="6365012"/>
            <a:ext cx="2097720" cy="179280"/>
            <a:chOff x="2648598" y="6365012"/>
            <a:chExt cx="209772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8E79170-9045-6934-7C11-6B0DC6F1BBE4}"/>
                    </a:ext>
                  </a:extLst>
                </p14:cNvPr>
                <p14:cNvContentPartPr/>
                <p14:nvPr/>
              </p14:nvContentPartPr>
              <p14:xfrm>
                <a:off x="2648598" y="6392012"/>
                <a:ext cx="155160" cy="132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8E79170-9045-6934-7C11-6B0DC6F1BBE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39598" y="6383012"/>
                  <a:ext cx="172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A8CD504-3CC9-1B4D-1CCC-2EE2EAAFE369}"/>
                    </a:ext>
                  </a:extLst>
                </p14:cNvPr>
                <p14:cNvContentPartPr/>
                <p14:nvPr/>
              </p14:nvContentPartPr>
              <p14:xfrm>
                <a:off x="2896998" y="6456092"/>
                <a:ext cx="97560" cy="88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A8CD504-3CC9-1B4D-1CCC-2EE2EAAFE36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888358" y="6447452"/>
                  <a:ext cx="115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F600A30-833D-3E87-CCD8-8546DC08AF8C}"/>
                    </a:ext>
                  </a:extLst>
                </p14:cNvPr>
                <p14:cNvContentPartPr/>
                <p14:nvPr/>
              </p14:nvContentPartPr>
              <p14:xfrm>
                <a:off x="2891238" y="6380132"/>
                <a:ext cx="120960" cy="99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F600A30-833D-3E87-CCD8-8546DC08AF8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82238" y="6371492"/>
                  <a:ext cx="138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DA8EB74-D1B7-80C6-11BD-439E49092F8E}"/>
                    </a:ext>
                  </a:extLst>
                </p14:cNvPr>
                <p14:cNvContentPartPr/>
                <p14:nvPr/>
              </p14:nvContentPartPr>
              <p14:xfrm>
                <a:off x="3062598" y="6415052"/>
                <a:ext cx="305280" cy="98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DA8EB74-D1B7-80C6-11BD-439E49092F8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53958" y="6406412"/>
                  <a:ext cx="322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9D26C86-BE9B-9A43-358C-EF83CA5938D7}"/>
                    </a:ext>
                  </a:extLst>
                </p14:cNvPr>
                <p14:cNvContentPartPr/>
                <p14:nvPr/>
              </p14:nvContentPartPr>
              <p14:xfrm>
                <a:off x="3493878" y="6368612"/>
                <a:ext cx="12600" cy="68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9D26C86-BE9B-9A43-358C-EF83CA5938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84878" y="6359612"/>
                  <a:ext cx="30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D6C82EF-5066-5001-9D6E-FA5BB80C32F2}"/>
                    </a:ext>
                  </a:extLst>
                </p14:cNvPr>
                <p14:cNvContentPartPr/>
                <p14:nvPr/>
              </p14:nvContentPartPr>
              <p14:xfrm>
                <a:off x="3602958" y="6414332"/>
                <a:ext cx="157680" cy="116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D6C82EF-5066-5001-9D6E-FA5BB80C32F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93958" y="6405332"/>
                  <a:ext cx="175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DEF9ADF-0050-E6CA-AB3E-BCEEC946D949}"/>
                    </a:ext>
                  </a:extLst>
                </p14:cNvPr>
                <p14:cNvContentPartPr/>
                <p14:nvPr/>
              </p14:nvContentPartPr>
              <p14:xfrm>
                <a:off x="3811758" y="6417212"/>
                <a:ext cx="194760" cy="97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DEF9ADF-0050-E6CA-AB3E-BCEEC946D94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03118" y="6408212"/>
                  <a:ext cx="212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336FA03-66F5-DD15-97CB-0DD7393E433E}"/>
                    </a:ext>
                  </a:extLst>
                </p14:cNvPr>
                <p14:cNvContentPartPr/>
                <p14:nvPr/>
              </p14:nvContentPartPr>
              <p14:xfrm>
                <a:off x="4060158" y="6432692"/>
                <a:ext cx="29160" cy="84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336FA03-66F5-DD15-97CB-0DD7393E433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51518" y="6424052"/>
                  <a:ext cx="46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8AB2416-B056-A611-C64A-E81B2EEAC06A}"/>
                    </a:ext>
                  </a:extLst>
                </p14:cNvPr>
                <p14:cNvContentPartPr/>
                <p14:nvPr/>
              </p14:nvContentPartPr>
              <p14:xfrm>
                <a:off x="4068798" y="6386972"/>
                <a:ext cx="145440" cy="135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8AB2416-B056-A611-C64A-E81B2EEAC0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060158" y="6377972"/>
                  <a:ext cx="163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AF7C334-6305-4A12-4170-B5F5C5F215CF}"/>
                    </a:ext>
                  </a:extLst>
                </p14:cNvPr>
                <p14:cNvContentPartPr/>
                <p14:nvPr/>
              </p14:nvContentPartPr>
              <p14:xfrm>
                <a:off x="4276878" y="6442772"/>
                <a:ext cx="78840" cy="63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AF7C334-6305-4A12-4170-B5F5C5F215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67878" y="6434132"/>
                  <a:ext cx="96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7FB8CB7-FAFE-7F27-1155-20DBCEDF5572}"/>
                    </a:ext>
                  </a:extLst>
                </p14:cNvPr>
                <p14:cNvContentPartPr/>
                <p14:nvPr/>
              </p14:nvContentPartPr>
              <p14:xfrm>
                <a:off x="4270758" y="6389132"/>
                <a:ext cx="101160" cy="60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7FB8CB7-FAFE-7F27-1155-20DBCEDF557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62118" y="6380132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46E8917-08AB-57B4-80BC-A231A9552F30}"/>
                    </a:ext>
                  </a:extLst>
                </p14:cNvPr>
                <p14:cNvContentPartPr/>
                <p14:nvPr/>
              </p14:nvContentPartPr>
              <p14:xfrm>
                <a:off x="4452918" y="6418652"/>
                <a:ext cx="18360" cy="76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46E8917-08AB-57B4-80BC-A231A9552F3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43918" y="6410012"/>
                  <a:ext cx="36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48EFED7-4AA4-1416-FB71-AA4DFD264CBA}"/>
                    </a:ext>
                  </a:extLst>
                </p14:cNvPr>
                <p14:cNvContentPartPr/>
                <p14:nvPr/>
              </p14:nvContentPartPr>
              <p14:xfrm>
                <a:off x="4466958" y="6365012"/>
                <a:ext cx="279360" cy="144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48EFED7-4AA4-1416-FB71-AA4DFD264CB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57958" y="6356012"/>
                  <a:ext cx="29700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33CDBCB-0E35-88E6-25AA-1D0510EF281D}"/>
              </a:ext>
            </a:extLst>
          </p:cNvPr>
          <p:cNvGrpSpPr/>
          <p:nvPr/>
        </p:nvGrpSpPr>
        <p:grpSpPr>
          <a:xfrm>
            <a:off x="9509832" y="216072"/>
            <a:ext cx="1277640" cy="523800"/>
            <a:chOff x="9509832" y="216072"/>
            <a:chExt cx="12776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8BAF536-121A-BD7B-EC96-8740D4A786A2}"/>
                    </a:ext>
                  </a:extLst>
                </p14:cNvPr>
                <p14:cNvContentPartPr/>
                <p14:nvPr/>
              </p14:nvContentPartPr>
              <p14:xfrm>
                <a:off x="9971712" y="277272"/>
                <a:ext cx="216360" cy="94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8BAF536-121A-BD7B-EC96-8740D4A786A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963072" y="268632"/>
                  <a:ext cx="234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BBCD31B-C0F2-2617-A6BD-43790219D192}"/>
                    </a:ext>
                  </a:extLst>
                </p14:cNvPr>
                <p14:cNvContentPartPr/>
                <p14:nvPr/>
              </p14:nvContentPartPr>
              <p14:xfrm>
                <a:off x="10253952" y="276552"/>
                <a:ext cx="18360" cy="77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BBCD31B-C0F2-2617-A6BD-43790219D19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245312" y="267912"/>
                  <a:ext cx="36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F3BEBB-6E78-C4C3-45A2-6C8DD4037E16}"/>
                    </a:ext>
                  </a:extLst>
                </p14:cNvPr>
                <p14:cNvContentPartPr/>
                <p14:nvPr/>
              </p14:nvContentPartPr>
              <p14:xfrm>
                <a:off x="10165032" y="216072"/>
                <a:ext cx="245160" cy="119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F3BEBB-6E78-C4C3-45A2-6C8DD4037E1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156032" y="207072"/>
                  <a:ext cx="262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DE24E3-E3DC-4CEF-D76D-EA1B9FDB1F45}"/>
                    </a:ext>
                  </a:extLst>
                </p14:cNvPr>
                <p14:cNvContentPartPr/>
                <p14:nvPr/>
              </p14:nvContentPartPr>
              <p14:xfrm>
                <a:off x="10328832" y="314712"/>
                <a:ext cx="137880" cy="2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DE24E3-E3DC-4CEF-D76D-EA1B9FDB1F4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320192" y="306072"/>
                  <a:ext cx="155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12EA6F-8DDD-A5BD-4C2E-5669BA0CF26C}"/>
                    </a:ext>
                  </a:extLst>
                </p14:cNvPr>
                <p14:cNvContentPartPr/>
                <p14:nvPr/>
              </p14:nvContentPartPr>
              <p14:xfrm>
                <a:off x="9863712" y="394272"/>
                <a:ext cx="653760" cy="95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12EA6F-8DDD-A5BD-4C2E-5669BA0CF26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854712" y="385272"/>
                  <a:ext cx="671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CE05DEA-AB43-5C37-20F4-145B746196DD}"/>
                    </a:ext>
                  </a:extLst>
                </p14:cNvPr>
                <p14:cNvContentPartPr/>
                <p14:nvPr/>
              </p14:nvContentPartPr>
              <p14:xfrm>
                <a:off x="9509832" y="610992"/>
                <a:ext cx="20880" cy="109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CE05DEA-AB43-5C37-20F4-145B746196D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01192" y="602352"/>
                  <a:ext cx="38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69C504-07F1-303E-0F8F-4E3E6A3ACB06}"/>
                    </a:ext>
                  </a:extLst>
                </p14:cNvPr>
                <p14:cNvContentPartPr/>
                <p14:nvPr/>
              </p14:nvContentPartPr>
              <p14:xfrm>
                <a:off x="9581472" y="652032"/>
                <a:ext cx="128160" cy="71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69C504-07F1-303E-0F8F-4E3E6A3ACB0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72832" y="643032"/>
                  <a:ext cx="145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17E7D6-9577-47C9-834B-7B803B8F2555}"/>
                    </a:ext>
                  </a:extLst>
                </p14:cNvPr>
                <p14:cNvContentPartPr/>
                <p14:nvPr/>
              </p14:nvContentPartPr>
              <p14:xfrm>
                <a:off x="9952632" y="591552"/>
                <a:ext cx="142200" cy="12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17E7D6-9577-47C9-834B-7B803B8F255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943632" y="582912"/>
                  <a:ext cx="159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45A13B4-66D2-C010-7327-014555B8EAE4}"/>
                    </a:ext>
                  </a:extLst>
                </p14:cNvPr>
                <p14:cNvContentPartPr/>
                <p14:nvPr/>
              </p14:nvContentPartPr>
              <p14:xfrm>
                <a:off x="10174032" y="590112"/>
                <a:ext cx="100440" cy="9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45A13B4-66D2-C010-7327-014555B8EAE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165392" y="581472"/>
                  <a:ext cx="118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36189B5-EC86-FFF2-D43A-E5385160A23F}"/>
                    </a:ext>
                  </a:extLst>
                </p14:cNvPr>
                <p14:cNvContentPartPr/>
                <p14:nvPr/>
              </p14:nvContentPartPr>
              <p14:xfrm>
                <a:off x="10298232" y="545832"/>
                <a:ext cx="62640" cy="19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36189B5-EC86-FFF2-D43A-E5385160A23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89592" y="536832"/>
                  <a:ext cx="80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67825A5-6341-4A36-D09C-CA103CBF4046}"/>
                    </a:ext>
                  </a:extLst>
                </p14:cNvPr>
                <p14:cNvContentPartPr/>
                <p14:nvPr/>
              </p14:nvContentPartPr>
              <p14:xfrm>
                <a:off x="10107072" y="570312"/>
                <a:ext cx="34560" cy="169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67825A5-6341-4A36-D09C-CA103CBF404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98432" y="561312"/>
                  <a:ext cx="52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7557001-E266-CFA1-5B97-D0D26FC2E8FD}"/>
                    </a:ext>
                  </a:extLst>
                </p14:cNvPr>
                <p14:cNvContentPartPr/>
                <p14:nvPr/>
              </p14:nvContentPartPr>
              <p14:xfrm>
                <a:off x="10627632" y="618552"/>
                <a:ext cx="107640" cy="83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7557001-E266-CFA1-5B97-D0D26FC2E8F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18632" y="609552"/>
                  <a:ext cx="125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A143F12-1406-FB26-397E-D16E13B3526A}"/>
                    </a:ext>
                  </a:extLst>
                </p14:cNvPr>
                <p14:cNvContentPartPr/>
                <p14:nvPr/>
              </p14:nvContentPartPr>
              <p14:xfrm>
                <a:off x="10764432" y="617832"/>
                <a:ext cx="23040" cy="73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A143F12-1406-FB26-397E-D16E13B3526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55432" y="608832"/>
                  <a:ext cx="4068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F85F1D1-2A09-CED7-E308-5E0CE1A5DEE1}"/>
              </a:ext>
            </a:extLst>
          </p:cNvPr>
          <p:cNvGrpSpPr/>
          <p:nvPr/>
        </p:nvGrpSpPr>
        <p:grpSpPr>
          <a:xfrm>
            <a:off x="11060712" y="592632"/>
            <a:ext cx="497520" cy="116280"/>
            <a:chOff x="11060712" y="592632"/>
            <a:chExt cx="49752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041032-F995-D9A5-B07D-4CF9FB759B79}"/>
                    </a:ext>
                  </a:extLst>
                </p14:cNvPr>
                <p14:cNvContentPartPr/>
                <p14:nvPr/>
              </p14:nvContentPartPr>
              <p14:xfrm>
                <a:off x="11060712" y="592632"/>
                <a:ext cx="72360" cy="91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041032-F995-D9A5-B07D-4CF9FB759B7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051712" y="583632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296494-28C4-96F9-4B5D-BF0D088973BE}"/>
                    </a:ext>
                  </a:extLst>
                </p14:cNvPr>
                <p14:cNvContentPartPr/>
                <p14:nvPr/>
              </p14:nvContentPartPr>
              <p14:xfrm>
                <a:off x="11137752" y="602352"/>
                <a:ext cx="81360" cy="87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296494-28C4-96F9-4B5D-BF0D088973B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129112" y="593712"/>
                  <a:ext cx="99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64B657-25BB-D1D6-BE27-C8B40FE711A4}"/>
                    </a:ext>
                  </a:extLst>
                </p14:cNvPr>
                <p14:cNvContentPartPr/>
                <p14:nvPr/>
              </p14:nvContentPartPr>
              <p14:xfrm>
                <a:off x="11202552" y="601272"/>
                <a:ext cx="103680" cy="107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64B657-25BB-D1D6-BE27-C8B40FE711A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93552" y="592632"/>
                  <a:ext cx="121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1F7586F-EFD6-5D16-0B73-2D5575A56661}"/>
                    </a:ext>
                  </a:extLst>
                </p14:cNvPr>
                <p14:cNvContentPartPr/>
                <p14:nvPr/>
              </p14:nvContentPartPr>
              <p14:xfrm>
                <a:off x="11251512" y="657072"/>
                <a:ext cx="64440" cy="25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1F7586F-EFD6-5D16-0B73-2D5575A5666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242512" y="648072"/>
                  <a:ext cx="82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8478637-8A2F-5CB2-8ADA-695CF21AF187}"/>
                    </a:ext>
                  </a:extLst>
                </p14:cNvPr>
                <p14:cNvContentPartPr/>
                <p14:nvPr/>
              </p14:nvContentPartPr>
              <p14:xfrm>
                <a:off x="11338272" y="609552"/>
                <a:ext cx="112320" cy="84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8478637-8A2F-5CB2-8ADA-695CF21AF18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329272" y="600912"/>
                  <a:ext cx="129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3FE3593-F33C-60DC-E64E-95BEA62B3282}"/>
                    </a:ext>
                  </a:extLst>
                </p14:cNvPr>
                <p14:cNvContentPartPr/>
                <p14:nvPr/>
              </p14:nvContentPartPr>
              <p14:xfrm>
                <a:off x="11445912" y="609552"/>
                <a:ext cx="112320" cy="91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3FE3593-F33C-60DC-E64E-95BEA62B328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437272" y="600912"/>
                  <a:ext cx="12996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ADB001D5-6015-AFC6-D42D-4A029CEEAFD6}"/>
              </a:ext>
            </a:extLst>
          </p:cNvPr>
          <p:cNvGrpSpPr/>
          <p:nvPr/>
        </p:nvGrpSpPr>
        <p:grpSpPr>
          <a:xfrm>
            <a:off x="9736632" y="856872"/>
            <a:ext cx="649800" cy="135360"/>
            <a:chOff x="9736632" y="856872"/>
            <a:chExt cx="64980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5BFA9CC-4E2B-FB91-6D14-B4BC2509497A}"/>
                    </a:ext>
                  </a:extLst>
                </p14:cNvPr>
                <p14:cNvContentPartPr/>
                <p14:nvPr/>
              </p14:nvContentPartPr>
              <p14:xfrm>
                <a:off x="9736632" y="856872"/>
                <a:ext cx="101880" cy="125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5BFA9CC-4E2B-FB91-6D14-B4BC2509497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27632" y="847872"/>
                  <a:ext cx="119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9214E2A-CE17-508A-C86D-5780794F2FFB}"/>
                    </a:ext>
                  </a:extLst>
                </p14:cNvPr>
                <p14:cNvContentPartPr/>
                <p14:nvPr/>
              </p14:nvContentPartPr>
              <p14:xfrm>
                <a:off x="9851112" y="907992"/>
                <a:ext cx="14400" cy="73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9214E2A-CE17-508A-C86D-5780794F2FF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842112" y="898992"/>
                  <a:ext cx="32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9835B92-68CE-6755-11C9-13F6DBA07D1F}"/>
                    </a:ext>
                  </a:extLst>
                </p14:cNvPr>
                <p14:cNvContentPartPr/>
                <p14:nvPr/>
              </p14:nvContentPartPr>
              <p14:xfrm>
                <a:off x="9910152" y="927072"/>
                <a:ext cx="82080" cy="65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9835B92-68CE-6755-11C9-13F6DBA07D1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901152" y="918432"/>
                  <a:ext cx="99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A13AF83-9909-1BCD-3FC0-1C26AF23CD31}"/>
                    </a:ext>
                  </a:extLst>
                </p14:cNvPr>
                <p14:cNvContentPartPr/>
                <p14:nvPr/>
              </p14:nvContentPartPr>
              <p14:xfrm>
                <a:off x="10167912" y="909432"/>
                <a:ext cx="74160" cy="61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A13AF83-9909-1BCD-3FC0-1C26AF23CD3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158912" y="900792"/>
                  <a:ext cx="91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8C792E9-BA4C-AE10-36A5-57DB88BD0A09}"/>
                    </a:ext>
                  </a:extLst>
                </p14:cNvPr>
                <p14:cNvContentPartPr/>
                <p14:nvPr/>
              </p14:nvContentPartPr>
              <p14:xfrm>
                <a:off x="10180152" y="871992"/>
                <a:ext cx="77400" cy="9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8C792E9-BA4C-AE10-36A5-57DB88BD0A0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171512" y="863352"/>
                  <a:ext cx="95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2FDFC99-4635-1CA0-6A42-291038882572}"/>
                    </a:ext>
                  </a:extLst>
                </p14:cNvPr>
                <p14:cNvContentPartPr/>
                <p14:nvPr/>
              </p14:nvContentPartPr>
              <p14:xfrm>
                <a:off x="10169352" y="927072"/>
                <a:ext cx="94680" cy="9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2FDFC99-4635-1CA0-6A42-29103888257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160712" y="918432"/>
                  <a:ext cx="112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1D09E38-F039-2522-46AC-B873441A329A}"/>
                    </a:ext>
                  </a:extLst>
                </p14:cNvPr>
                <p14:cNvContentPartPr/>
                <p14:nvPr/>
              </p14:nvContentPartPr>
              <p14:xfrm>
                <a:off x="10284192" y="875592"/>
                <a:ext cx="102240" cy="94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1D09E38-F039-2522-46AC-B873441A329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75192" y="866952"/>
                  <a:ext cx="119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EA285CE-616C-0CFE-361E-217D94FEDFAA}"/>
                    </a:ext>
                  </a:extLst>
                </p14:cNvPr>
                <p14:cNvContentPartPr/>
                <p14:nvPr/>
              </p14:nvContentPartPr>
              <p14:xfrm>
                <a:off x="10038312" y="863712"/>
                <a:ext cx="124560" cy="106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EA285CE-616C-0CFE-361E-217D94FEDFA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029672" y="854712"/>
                  <a:ext cx="1422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1495E31-EFDD-3B24-F57D-CD23BA09CE36}"/>
              </a:ext>
            </a:extLst>
          </p:cNvPr>
          <p:cNvGrpSpPr/>
          <p:nvPr/>
        </p:nvGrpSpPr>
        <p:grpSpPr>
          <a:xfrm>
            <a:off x="10640592" y="833112"/>
            <a:ext cx="442440" cy="126000"/>
            <a:chOff x="10640592" y="833112"/>
            <a:chExt cx="442440" cy="12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3A89185-C8AB-E1EB-F846-AF47C4DE1BB6}"/>
                    </a:ext>
                  </a:extLst>
                </p14:cNvPr>
                <p14:cNvContentPartPr/>
                <p14:nvPr/>
              </p14:nvContentPartPr>
              <p14:xfrm>
                <a:off x="10640592" y="859752"/>
                <a:ext cx="147240" cy="90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3A89185-C8AB-E1EB-F846-AF47C4DE1BB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31952" y="850752"/>
                  <a:ext cx="164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DDF7902-2787-77BA-4AD3-4DE2D432B56C}"/>
                    </a:ext>
                  </a:extLst>
                </p14:cNvPr>
                <p14:cNvContentPartPr/>
                <p14:nvPr/>
              </p14:nvContentPartPr>
              <p14:xfrm>
                <a:off x="10841472" y="874512"/>
                <a:ext cx="110520" cy="73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DDF7902-2787-77BA-4AD3-4DE2D432B56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832832" y="865512"/>
                  <a:ext cx="128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E8255CA-D680-2287-EB17-616E317A2225}"/>
                    </a:ext>
                  </a:extLst>
                </p14:cNvPr>
                <p14:cNvContentPartPr/>
                <p14:nvPr/>
              </p14:nvContentPartPr>
              <p14:xfrm>
                <a:off x="11001672" y="875952"/>
                <a:ext cx="36720" cy="83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E8255CA-D680-2287-EB17-616E317A222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992672" y="867312"/>
                  <a:ext cx="54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1768E1F-D0B7-AA98-BAC0-115D44D9EDE6}"/>
                    </a:ext>
                  </a:extLst>
                </p14:cNvPr>
                <p14:cNvContentPartPr/>
                <p14:nvPr/>
              </p14:nvContentPartPr>
              <p14:xfrm>
                <a:off x="10976472" y="833112"/>
                <a:ext cx="106560" cy="18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1768E1F-D0B7-AA98-BAC0-115D44D9EDE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67832" y="824112"/>
                  <a:ext cx="1242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141B5D9-FEEA-82A0-A20E-B3FE9DFCE388}"/>
              </a:ext>
            </a:extLst>
          </p:cNvPr>
          <p:cNvGrpSpPr/>
          <p:nvPr/>
        </p:nvGrpSpPr>
        <p:grpSpPr>
          <a:xfrm>
            <a:off x="5923512" y="5053752"/>
            <a:ext cx="1233000" cy="578520"/>
            <a:chOff x="5923512" y="5053752"/>
            <a:chExt cx="123300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8D125BC-B8FE-47C5-AC8B-AC1EFF4E9614}"/>
                    </a:ext>
                  </a:extLst>
                </p14:cNvPr>
                <p14:cNvContentPartPr/>
                <p14:nvPr/>
              </p14:nvContentPartPr>
              <p14:xfrm>
                <a:off x="5984352" y="5085792"/>
                <a:ext cx="1124640" cy="504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8D125BC-B8FE-47C5-AC8B-AC1EFF4E961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75352" y="5076792"/>
                  <a:ext cx="11422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49594D4-6103-0B2E-D2CC-6041516FBE55}"/>
                    </a:ext>
                  </a:extLst>
                </p14:cNvPr>
                <p14:cNvContentPartPr/>
                <p14:nvPr/>
              </p14:nvContentPartPr>
              <p14:xfrm>
                <a:off x="5923512" y="5053752"/>
                <a:ext cx="161280" cy="136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49594D4-6103-0B2E-D2CC-6041516FBE5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14512" y="5045112"/>
                  <a:ext cx="178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E32FC11-3597-2261-4380-3F7F7563BBD7}"/>
                    </a:ext>
                  </a:extLst>
                </p14:cNvPr>
                <p14:cNvContentPartPr/>
                <p14:nvPr/>
              </p14:nvContentPartPr>
              <p14:xfrm>
                <a:off x="7097832" y="5562432"/>
                <a:ext cx="58680" cy="69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E32FC11-3597-2261-4380-3F7F7563BBD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88832" y="5553432"/>
                  <a:ext cx="7632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CCD4FAB1-D8E5-9A63-EE5B-047BCC3F43A5}"/>
                  </a:ext>
                </a:extLst>
              </p14:cNvPr>
              <p14:cNvContentPartPr/>
              <p14:nvPr/>
            </p14:nvContentPartPr>
            <p14:xfrm>
              <a:off x="3595752" y="5305392"/>
              <a:ext cx="42480" cy="871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CCD4FAB1-D8E5-9A63-EE5B-047BCC3F43A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587112" y="5296392"/>
                <a:ext cx="60120" cy="1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31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31DF27-CDA5-B154-19A4-649B799B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"/>
          <a:stretch/>
        </p:blipFill>
        <p:spPr>
          <a:xfrm>
            <a:off x="306397" y="197206"/>
            <a:ext cx="5491088" cy="4116134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A14529-9CC0-C378-AD16-D884A8DA2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74" y="1834969"/>
            <a:ext cx="4863994" cy="2190277"/>
          </a:xfrm>
          <a:prstGeom prst="rect">
            <a:avLst/>
          </a:prstGeom>
        </p:spPr>
      </p:pic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6D0941CC-2E21-2D6D-D047-2E226141F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94" y="3313502"/>
            <a:ext cx="1714649" cy="457240"/>
          </a:xfrm>
          <a:prstGeom prst="rect">
            <a:avLst/>
          </a:prstGeom>
        </p:spPr>
      </p:pic>
      <p:pic>
        <p:nvPicPr>
          <p:cNvPr id="9" name="Picture 8" descr="A white card with black text&#10;&#10;Description automatically generated">
            <a:extLst>
              <a:ext uri="{FF2B5EF4-FFF2-40B4-BE49-F238E27FC236}">
                <a16:creationId xmlns:a16="http://schemas.microsoft.com/office/drawing/2014/main" id="{A4DA7A36-1C21-B1C7-DEE0-398BFE3DC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90" y="4023339"/>
            <a:ext cx="4786481" cy="27618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9DA9DD-91B4-455E-494E-614AB321D5B6}"/>
              </a:ext>
            </a:extLst>
          </p:cNvPr>
          <p:cNvGrpSpPr/>
          <p:nvPr/>
        </p:nvGrpSpPr>
        <p:grpSpPr>
          <a:xfrm>
            <a:off x="6157878" y="2550452"/>
            <a:ext cx="420840" cy="321480"/>
            <a:chOff x="6157878" y="2550452"/>
            <a:chExt cx="42084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07E130-E07A-5715-5BCC-742BB673F41B}"/>
                    </a:ext>
                  </a:extLst>
                </p14:cNvPr>
                <p14:cNvContentPartPr/>
                <p14:nvPr/>
              </p14:nvContentPartPr>
              <p14:xfrm>
                <a:off x="6212958" y="2676092"/>
                <a:ext cx="140760" cy="11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07E130-E07A-5715-5BCC-742BB673F4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03958" y="2667092"/>
                  <a:ext cx="158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3330389-E751-0774-B57D-4A963A5C1E3F}"/>
                    </a:ext>
                  </a:extLst>
                </p14:cNvPr>
                <p14:cNvContentPartPr/>
                <p14:nvPr/>
              </p14:nvContentPartPr>
              <p14:xfrm>
                <a:off x="6362358" y="2692652"/>
                <a:ext cx="123120" cy="9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330389-E751-0774-B57D-4A963A5C1E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53718" y="2684012"/>
                  <a:ext cx="140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BA9921-02FF-F2DA-282B-52E27244AC38}"/>
                    </a:ext>
                  </a:extLst>
                </p14:cNvPr>
                <p14:cNvContentPartPr/>
                <p14:nvPr/>
              </p14:nvContentPartPr>
              <p14:xfrm>
                <a:off x="6157878" y="2550452"/>
                <a:ext cx="420840" cy="321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BA9921-02FF-F2DA-282B-52E27244AC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48878" y="2541452"/>
                  <a:ext cx="43848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141CD0-37FA-D5D1-A601-765164E3B8F0}"/>
                  </a:ext>
                </a:extLst>
              </p14:cNvPr>
              <p14:cNvContentPartPr/>
              <p14:nvPr/>
            </p14:nvContentPartPr>
            <p14:xfrm>
              <a:off x="9742032" y="5836392"/>
              <a:ext cx="23040" cy="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141CD0-37FA-D5D1-A601-765164E3B8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33032" y="5827752"/>
                <a:ext cx="4068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FA209FA-7C06-CF19-05D6-BB0A7044D413}"/>
              </a:ext>
            </a:extLst>
          </p:cNvPr>
          <p:cNvGrpSpPr/>
          <p:nvPr/>
        </p:nvGrpSpPr>
        <p:grpSpPr>
          <a:xfrm>
            <a:off x="4970592" y="4713192"/>
            <a:ext cx="1099080" cy="428760"/>
            <a:chOff x="4970592" y="4713192"/>
            <a:chExt cx="109908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078061-8984-5704-935F-890BCCA6E520}"/>
                    </a:ext>
                  </a:extLst>
                </p14:cNvPr>
                <p14:cNvContentPartPr/>
                <p14:nvPr/>
              </p14:nvContentPartPr>
              <p14:xfrm>
                <a:off x="4970592" y="5005512"/>
                <a:ext cx="95760" cy="136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078061-8984-5704-935F-890BCCA6E5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61592" y="4996872"/>
                  <a:ext cx="113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968A7B-453C-430D-DB3A-7912A8EC1E56}"/>
                    </a:ext>
                  </a:extLst>
                </p14:cNvPr>
                <p14:cNvContentPartPr/>
                <p14:nvPr/>
              </p14:nvContentPartPr>
              <p14:xfrm>
                <a:off x="5063472" y="4976712"/>
                <a:ext cx="126720" cy="99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968A7B-453C-430D-DB3A-7912A8EC1E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54472" y="4967712"/>
                  <a:ext cx="144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ABDF96-85F9-59AA-5E4C-A7523A643BD2}"/>
                    </a:ext>
                  </a:extLst>
                </p14:cNvPr>
                <p14:cNvContentPartPr/>
                <p14:nvPr/>
              </p14:nvContentPartPr>
              <p14:xfrm>
                <a:off x="5235552" y="4946112"/>
                <a:ext cx="93600" cy="110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ABDF96-85F9-59AA-5E4C-A7523A643B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26552" y="4937112"/>
                  <a:ext cx="111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7503D9-9D92-31C4-3D08-E4D34B5F1E70}"/>
                    </a:ext>
                  </a:extLst>
                </p14:cNvPr>
                <p14:cNvContentPartPr/>
                <p14:nvPr/>
              </p14:nvContentPartPr>
              <p14:xfrm>
                <a:off x="5371632" y="4876632"/>
                <a:ext cx="113040" cy="141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7503D9-9D92-31C4-3D08-E4D34B5F1E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62632" y="4867632"/>
                  <a:ext cx="130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3207A27-8CF5-E3BB-97BE-9D65555F945C}"/>
                    </a:ext>
                  </a:extLst>
                </p14:cNvPr>
                <p14:cNvContentPartPr/>
                <p14:nvPr/>
              </p14:nvContentPartPr>
              <p14:xfrm>
                <a:off x="5500512" y="4861512"/>
                <a:ext cx="80280" cy="11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3207A27-8CF5-E3BB-97BE-9D65555F94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91872" y="4852512"/>
                  <a:ext cx="97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2503617-5596-1141-3B39-9D139E87A047}"/>
                    </a:ext>
                  </a:extLst>
                </p14:cNvPr>
                <p14:cNvContentPartPr/>
                <p14:nvPr/>
              </p14:nvContentPartPr>
              <p14:xfrm>
                <a:off x="5602752" y="4858632"/>
                <a:ext cx="100800" cy="103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2503617-5596-1141-3B39-9D139E87A0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93752" y="4849992"/>
                  <a:ext cx="118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C891D6-86F8-C4BF-36E1-CCCC075FD5AF}"/>
                    </a:ext>
                  </a:extLst>
                </p14:cNvPr>
                <p14:cNvContentPartPr/>
                <p14:nvPr/>
              </p14:nvContentPartPr>
              <p14:xfrm>
                <a:off x="5669352" y="4820472"/>
                <a:ext cx="109800" cy="112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C891D6-86F8-C4BF-36E1-CCCC075FD5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60352" y="4811472"/>
                  <a:ext cx="127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7547D51-FA61-9559-3726-59FEABE57353}"/>
                    </a:ext>
                  </a:extLst>
                </p14:cNvPr>
                <p14:cNvContentPartPr/>
                <p14:nvPr/>
              </p14:nvContentPartPr>
              <p14:xfrm>
                <a:off x="5808312" y="4806432"/>
                <a:ext cx="12960" cy="53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7547D51-FA61-9559-3726-59FEABE573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99312" y="4797432"/>
                  <a:ext cx="30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20F93C4-6163-BA5C-F560-A7B8E6BF79D2}"/>
                    </a:ext>
                  </a:extLst>
                </p14:cNvPr>
                <p14:cNvContentPartPr/>
                <p14:nvPr/>
              </p14:nvContentPartPr>
              <p14:xfrm>
                <a:off x="5895792" y="4808232"/>
                <a:ext cx="130680" cy="62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0F93C4-6163-BA5C-F560-A7B8E6BF79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86792" y="4799592"/>
                  <a:ext cx="1483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45769D-ACE7-228A-2929-432851FBFADC}"/>
                    </a:ext>
                  </a:extLst>
                </p14:cNvPr>
                <p14:cNvContentPartPr/>
                <p14:nvPr/>
              </p14:nvContentPartPr>
              <p14:xfrm>
                <a:off x="5999472" y="4713192"/>
                <a:ext cx="70200" cy="129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45769D-ACE7-228A-2929-432851FBFA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90832" y="4704552"/>
                  <a:ext cx="8784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CE75F4-77FB-1D52-337D-6A86FE727180}"/>
              </a:ext>
            </a:extLst>
          </p:cNvPr>
          <p:cNvGrpSpPr/>
          <p:nvPr/>
        </p:nvGrpSpPr>
        <p:grpSpPr>
          <a:xfrm>
            <a:off x="6272352" y="6313392"/>
            <a:ext cx="341280" cy="175680"/>
            <a:chOff x="6272352" y="6313392"/>
            <a:chExt cx="34128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A30A0B8-A333-1A8D-6801-E1241172BD14}"/>
                    </a:ext>
                  </a:extLst>
                </p14:cNvPr>
                <p14:cNvContentPartPr/>
                <p14:nvPr/>
              </p14:nvContentPartPr>
              <p14:xfrm>
                <a:off x="6369552" y="6353352"/>
                <a:ext cx="244080" cy="7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A30A0B8-A333-1A8D-6801-E1241172BD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60552" y="6344712"/>
                  <a:ext cx="2617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5DF256-9C68-E68A-CEE6-719311EC26A7}"/>
                    </a:ext>
                  </a:extLst>
                </p14:cNvPr>
                <p14:cNvContentPartPr/>
                <p14:nvPr/>
              </p14:nvContentPartPr>
              <p14:xfrm>
                <a:off x="6272352" y="6313392"/>
                <a:ext cx="165600" cy="175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5DF256-9C68-E68A-CEE6-719311EC26A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63352" y="6304392"/>
                  <a:ext cx="18324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43980B-977B-15D5-D0BE-06E7F8323573}"/>
              </a:ext>
            </a:extLst>
          </p:cNvPr>
          <p:cNvGrpSpPr/>
          <p:nvPr/>
        </p:nvGrpSpPr>
        <p:grpSpPr>
          <a:xfrm>
            <a:off x="4758552" y="6152112"/>
            <a:ext cx="1148760" cy="465480"/>
            <a:chOff x="4758552" y="6152112"/>
            <a:chExt cx="114876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BD4496-59DA-2E75-4E36-8FF5262CE044}"/>
                    </a:ext>
                  </a:extLst>
                </p14:cNvPr>
                <p14:cNvContentPartPr/>
                <p14:nvPr/>
              </p14:nvContentPartPr>
              <p14:xfrm>
                <a:off x="4758552" y="6495552"/>
                <a:ext cx="115200" cy="122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BD4496-59DA-2E75-4E36-8FF5262CE0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49912" y="6486552"/>
                  <a:ext cx="132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B30B21B-CC2D-4A11-9C58-C4B66BA0E586}"/>
                    </a:ext>
                  </a:extLst>
                </p14:cNvPr>
                <p14:cNvContentPartPr/>
                <p14:nvPr/>
              </p14:nvContentPartPr>
              <p14:xfrm>
                <a:off x="4861872" y="6431472"/>
                <a:ext cx="245160" cy="147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B30B21B-CC2D-4A11-9C58-C4B66BA0E58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53232" y="6422472"/>
                  <a:ext cx="262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3F8081-D269-0A08-B8BD-E4813035E6F8}"/>
                    </a:ext>
                  </a:extLst>
                </p14:cNvPr>
                <p14:cNvContentPartPr/>
                <p14:nvPr/>
              </p14:nvContentPartPr>
              <p14:xfrm>
                <a:off x="4994352" y="6413832"/>
                <a:ext cx="97560" cy="73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3F8081-D269-0A08-B8BD-E4813035E6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85352" y="6404832"/>
                  <a:ext cx="115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4AD546-B296-7853-2801-B579EC1F3EE6}"/>
                    </a:ext>
                  </a:extLst>
                </p14:cNvPr>
                <p14:cNvContentPartPr/>
                <p14:nvPr/>
              </p14:nvContentPartPr>
              <p14:xfrm>
                <a:off x="5339232" y="6377832"/>
                <a:ext cx="22320" cy="132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4AD546-B296-7853-2801-B579EC1F3E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30592" y="6369192"/>
                  <a:ext cx="39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BACF29D-CDF0-EBC1-D56E-E3A509DE7BDC}"/>
                    </a:ext>
                  </a:extLst>
                </p14:cNvPr>
                <p14:cNvContentPartPr/>
                <p14:nvPr/>
              </p14:nvContentPartPr>
              <p14:xfrm>
                <a:off x="5410872" y="6375312"/>
                <a:ext cx="10080" cy="109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BACF29D-CDF0-EBC1-D56E-E3A509DE7BD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02232" y="6366312"/>
                  <a:ext cx="27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4D1E34-C236-1F37-8923-01191A381C22}"/>
                    </a:ext>
                  </a:extLst>
                </p14:cNvPr>
                <p14:cNvContentPartPr/>
                <p14:nvPr/>
              </p14:nvContentPartPr>
              <p14:xfrm>
                <a:off x="5341752" y="6417792"/>
                <a:ext cx="58680" cy="2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4D1E34-C236-1F37-8923-01191A381C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32752" y="6408792"/>
                  <a:ext cx="76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E7CF7C-E8C4-4F53-70EF-310322EFF8A1}"/>
                    </a:ext>
                  </a:extLst>
                </p14:cNvPr>
                <p14:cNvContentPartPr/>
                <p14:nvPr/>
              </p14:nvContentPartPr>
              <p14:xfrm>
                <a:off x="5178672" y="6377832"/>
                <a:ext cx="143640" cy="156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E7CF7C-E8C4-4F53-70EF-310322EFF8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69672" y="6369192"/>
                  <a:ext cx="161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3717028-52A9-53F3-46A1-292176F76836}"/>
                    </a:ext>
                  </a:extLst>
                </p14:cNvPr>
                <p14:cNvContentPartPr/>
                <p14:nvPr/>
              </p14:nvContentPartPr>
              <p14:xfrm>
                <a:off x="5519232" y="6376752"/>
                <a:ext cx="67320" cy="92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3717028-52A9-53F3-46A1-292176F7683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10592" y="6368112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3291FA-60E1-C650-4C1D-056D91DFE2FE}"/>
                    </a:ext>
                  </a:extLst>
                </p14:cNvPr>
                <p14:cNvContentPartPr/>
                <p14:nvPr/>
              </p14:nvContentPartPr>
              <p14:xfrm>
                <a:off x="5518872" y="6316272"/>
                <a:ext cx="84240" cy="78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3291FA-60E1-C650-4C1D-056D91DFE2F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9872" y="6307272"/>
                  <a:ext cx="101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45DA817-1751-8DDE-815B-CF1C12818A76}"/>
                    </a:ext>
                  </a:extLst>
                </p14:cNvPr>
                <p14:cNvContentPartPr/>
                <p14:nvPr/>
              </p14:nvContentPartPr>
              <p14:xfrm>
                <a:off x="5640192" y="6315552"/>
                <a:ext cx="117360" cy="106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45DA817-1751-8DDE-815B-CF1C12818A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31552" y="6306552"/>
                  <a:ext cx="135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182080-23E1-A94D-7C86-BE18E16BBB78}"/>
                    </a:ext>
                  </a:extLst>
                </p14:cNvPr>
                <p14:cNvContentPartPr/>
                <p14:nvPr/>
              </p14:nvContentPartPr>
              <p14:xfrm>
                <a:off x="5661072" y="6301872"/>
                <a:ext cx="246240" cy="109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182080-23E1-A94D-7C86-BE18E16BBB7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52432" y="6292872"/>
                  <a:ext cx="263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95EF45-A09A-6C27-458A-429DCC51C4D9}"/>
                    </a:ext>
                  </a:extLst>
                </p14:cNvPr>
                <p14:cNvContentPartPr/>
                <p14:nvPr/>
              </p14:nvContentPartPr>
              <p14:xfrm>
                <a:off x="5191632" y="6152112"/>
                <a:ext cx="158400" cy="106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95EF45-A09A-6C27-458A-429DCC51C4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82632" y="6143112"/>
                  <a:ext cx="176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E7E232E-F4C9-2EA3-B25D-5C3B9853AD34}"/>
                    </a:ext>
                  </a:extLst>
                </p14:cNvPr>
                <p14:cNvContentPartPr/>
                <p14:nvPr/>
              </p14:nvContentPartPr>
              <p14:xfrm>
                <a:off x="5338152" y="6155352"/>
                <a:ext cx="103320" cy="80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E7E232E-F4C9-2EA3-B25D-5C3B9853AD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29152" y="6146712"/>
                  <a:ext cx="1209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98AEEB4-FBE9-AF30-3DF4-2E8C22D88A70}"/>
              </a:ext>
            </a:extLst>
          </p:cNvPr>
          <p:cNvGrpSpPr/>
          <p:nvPr/>
        </p:nvGrpSpPr>
        <p:grpSpPr>
          <a:xfrm>
            <a:off x="5317272" y="4605912"/>
            <a:ext cx="274320" cy="179640"/>
            <a:chOff x="5317272" y="4605912"/>
            <a:chExt cx="2743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EDE0A82-02B1-187F-CDBD-AF81C0A55BD7}"/>
                    </a:ext>
                  </a:extLst>
                </p14:cNvPr>
                <p14:cNvContentPartPr/>
                <p14:nvPr/>
              </p14:nvContentPartPr>
              <p14:xfrm>
                <a:off x="5317272" y="4645872"/>
                <a:ext cx="120240" cy="139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EDE0A82-02B1-187F-CDBD-AF81C0A55B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08632" y="4636872"/>
                  <a:ext cx="137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BB3580A-F432-165C-450A-D567C23A210C}"/>
                    </a:ext>
                  </a:extLst>
                </p14:cNvPr>
                <p14:cNvContentPartPr/>
                <p14:nvPr/>
              </p14:nvContentPartPr>
              <p14:xfrm>
                <a:off x="5467752" y="4605912"/>
                <a:ext cx="123840" cy="109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BB3580A-F432-165C-450A-D567C23A21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59112" y="4597272"/>
                  <a:ext cx="1414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D61BE8-3F4B-F537-5485-160EB9DE3AE0}"/>
              </a:ext>
            </a:extLst>
          </p:cNvPr>
          <p:cNvGrpSpPr/>
          <p:nvPr/>
        </p:nvGrpSpPr>
        <p:grpSpPr>
          <a:xfrm>
            <a:off x="6197472" y="4671432"/>
            <a:ext cx="346680" cy="178560"/>
            <a:chOff x="6197472" y="4671432"/>
            <a:chExt cx="3466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78E65D-6C77-B10B-BFD6-EB59B8D8B452}"/>
                    </a:ext>
                  </a:extLst>
                </p14:cNvPr>
                <p14:cNvContentPartPr/>
                <p14:nvPr/>
              </p14:nvContentPartPr>
              <p14:xfrm>
                <a:off x="6197472" y="4671432"/>
                <a:ext cx="217800" cy="178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78E65D-6C77-B10B-BFD6-EB59B8D8B4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88832" y="4662432"/>
                  <a:ext cx="235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801DDCB-AF4F-C47E-6125-4EB5333E9185}"/>
                    </a:ext>
                  </a:extLst>
                </p14:cNvPr>
                <p14:cNvContentPartPr/>
                <p14:nvPr/>
              </p14:nvContentPartPr>
              <p14:xfrm>
                <a:off x="6316272" y="4729392"/>
                <a:ext cx="227880" cy="57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801DDCB-AF4F-C47E-6125-4EB5333E91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07632" y="4720752"/>
                  <a:ext cx="245520" cy="7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538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ard with blue text&#10;&#10;Description automatically generated">
            <a:extLst>
              <a:ext uri="{FF2B5EF4-FFF2-40B4-BE49-F238E27FC236}">
                <a16:creationId xmlns:a16="http://schemas.microsoft.com/office/drawing/2014/main" id="{93CC5F9F-7578-FEDF-9F64-35461FD89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4" y="0"/>
            <a:ext cx="7698798" cy="537188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C9DE3AC-F3A2-00C8-678A-3B4E1DB90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268" y="4138367"/>
            <a:ext cx="4159569" cy="261568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4A3D5-83FA-A3FF-4B5A-75E7EBC5A961}"/>
              </a:ext>
            </a:extLst>
          </p:cNvPr>
          <p:cNvGrpSpPr/>
          <p:nvPr/>
        </p:nvGrpSpPr>
        <p:grpSpPr>
          <a:xfrm>
            <a:off x="9530718" y="3883172"/>
            <a:ext cx="409320" cy="302400"/>
            <a:chOff x="9530718" y="3883172"/>
            <a:chExt cx="40932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B3DD31A-86D2-3421-5B92-52913D968B8B}"/>
                    </a:ext>
                  </a:extLst>
                </p14:cNvPr>
                <p14:cNvContentPartPr/>
                <p14:nvPr/>
              </p14:nvContentPartPr>
              <p14:xfrm>
                <a:off x="9617478" y="3994052"/>
                <a:ext cx="113040" cy="10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B3DD31A-86D2-3421-5B92-52913D968B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08478" y="3985412"/>
                  <a:ext cx="130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D16BE2-42DB-8486-B8E4-5BB2A132B6A6}"/>
                    </a:ext>
                  </a:extLst>
                </p14:cNvPr>
                <p14:cNvContentPartPr/>
                <p14:nvPr/>
              </p14:nvContentPartPr>
              <p14:xfrm>
                <a:off x="9760398" y="3986852"/>
                <a:ext cx="92520" cy="113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D16BE2-42DB-8486-B8E4-5BB2A132B6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51758" y="3978212"/>
                  <a:ext cx="110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6ECB40-560C-73DF-77AA-AC4A8809E4C9}"/>
                    </a:ext>
                  </a:extLst>
                </p14:cNvPr>
                <p14:cNvContentPartPr/>
                <p14:nvPr/>
              </p14:nvContentPartPr>
              <p14:xfrm>
                <a:off x="9530718" y="3883172"/>
                <a:ext cx="409320" cy="302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6ECB40-560C-73DF-77AA-AC4A8809E4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21718" y="3874172"/>
                  <a:ext cx="4269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119D29-F9D5-0430-6DC2-0130330A780B}"/>
              </a:ext>
            </a:extLst>
          </p:cNvPr>
          <p:cNvGrpSpPr/>
          <p:nvPr/>
        </p:nvGrpSpPr>
        <p:grpSpPr>
          <a:xfrm>
            <a:off x="171438" y="1294412"/>
            <a:ext cx="395640" cy="425880"/>
            <a:chOff x="171438" y="1294412"/>
            <a:chExt cx="39564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609F233-EAAD-3A2A-4821-CC9388DA866D}"/>
                    </a:ext>
                  </a:extLst>
                </p14:cNvPr>
                <p14:cNvContentPartPr/>
                <p14:nvPr/>
              </p14:nvContentPartPr>
              <p14:xfrm>
                <a:off x="280878" y="1404572"/>
                <a:ext cx="136800" cy="173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609F233-EAAD-3A2A-4821-CC9388DA86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238" y="1395932"/>
                  <a:ext cx="154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9AD651-AF65-8ECD-5BA5-AB5030D47C92}"/>
                    </a:ext>
                  </a:extLst>
                </p14:cNvPr>
                <p14:cNvContentPartPr/>
                <p14:nvPr/>
              </p14:nvContentPartPr>
              <p14:xfrm>
                <a:off x="171438" y="1294412"/>
                <a:ext cx="395640" cy="425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9AD651-AF65-8ECD-5BA5-AB5030D47C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2798" y="1285412"/>
                  <a:ext cx="41328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0C4F1D-7270-2612-AC92-E143A60D67D5}"/>
              </a:ext>
            </a:extLst>
          </p:cNvPr>
          <p:cNvGrpSpPr/>
          <p:nvPr/>
        </p:nvGrpSpPr>
        <p:grpSpPr>
          <a:xfrm>
            <a:off x="78198" y="2777972"/>
            <a:ext cx="451440" cy="515880"/>
            <a:chOff x="78198" y="2777972"/>
            <a:chExt cx="45144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B62DAF-FCD1-CEF8-BDA9-EE6A392F7E2A}"/>
                    </a:ext>
                  </a:extLst>
                </p14:cNvPr>
                <p14:cNvContentPartPr/>
                <p14:nvPr/>
              </p14:nvContentPartPr>
              <p14:xfrm>
                <a:off x="297078" y="2926292"/>
                <a:ext cx="181440" cy="212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B62DAF-FCD1-CEF8-BDA9-EE6A392F7E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8078" y="2917652"/>
                  <a:ext cx="199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F1B00C-CA6F-1CB9-A4A6-AFE5C0E4219D}"/>
                    </a:ext>
                  </a:extLst>
                </p14:cNvPr>
                <p14:cNvContentPartPr/>
                <p14:nvPr/>
              </p14:nvContentPartPr>
              <p14:xfrm>
                <a:off x="78198" y="2777972"/>
                <a:ext cx="451440" cy="515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F1B00C-CA6F-1CB9-A4A6-AFE5C0E42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198" y="2769332"/>
                  <a:ext cx="469080" cy="53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2DCD87-A26F-BA87-707F-B09C1154A99C}"/>
              </a:ext>
            </a:extLst>
          </p:cNvPr>
          <p:cNvGrpSpPr/>
          <p:nvPr/>
        </p:nvGrpSpPr>
        <p:grpSpPr>
          <a:xfrm>
            <a:off x="187998" y="3687332"/>
            <a:ext cx="348480" cy="438840"/>
            <a:chOff x="187998" y="3687332"/>
            <a:chExt cx="3484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DDBF27-5D0A-532B-CA5E-69FA35D98DDC}"/>
                    </a:ext>
                  </a:extLst>
                </p14:cNvPr>
                <p14:cNvContentPartPr/>
                <p14:nvPr/>
              </p14:nvContentPartPr>
              <p14:xfrm>
                <a:off x="328038" y="3807572"/>
                <a:ext cx="111960" cy="230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DDBF27-5D0A-532B-CA5E-69FA35D98D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9038" y="3798572"/>
                  <a:ext cx="1296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B53CD2-DBC4-2EA7-1305-A3AC4C9B0B02}"/>
                    </a:ext>
                  </a:extLst>
                </p14:cNvPr>
                <p14:cNvContentPartPr/>
                <p14:nvPr/>
              </p14:nvContentPartPr>
              <p14:xfrm>
                <a:off x="187998" y="3687332"/>
                <a:ext cx="348480" cy="438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B53CD2-DBC4-2EA7-1305-A3AC4C9B0B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8998" y="3678332"/>
                  <a:ext cx="366120" cy="45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5950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ckground with red text&#10;&#10;Description automatically generated">
            <a:extLst>
              <a:ext uri="{FF2B5EF4-FFF2-40B4-BE49-F238E27FC236}">
                <a16:creationId xmlns:a16="http://schemas.microsoft.com/office/drawing/2014/main" id="{A108F9AC-78EA-535B-FA8E-BFA011A79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"/>
          <a:stretch/>
        </p:blipFill>
        <p:spPr>
          <a:xfrm>
            <a:off x="199914" y="112838"/>
            <a:ext cx="5118618" cy="2978871"/>
          </a:xfrm>
          <a:prstGeom prst="rect">
            <a:avLst/>
          </a:prstGeom>
        </p:spPr>
      </p:pic>
      <p:pic>
        <p:nvPicPr>
          <p:cNvPr id="5" name="Picture 4" descr="A white board with black text&#10;&#10;Description automatically generated">
            <a:extLst>
              <a:ext uri="{FF2B5EF4-FFF2-40B4-BE49-F238E27FC236}">
                <a16:creationId xmlns:a16="http://schemas.microsoft.com/office/drawing/2014/main" id="{0E0D19CA-7D0C-7830-715B-8D8D811F4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6" y="3087689"/>
            <a:ext cx="4828217" cy="2775977"/>
          </a:xfrm>
          <a:prstGeom prst="rect">
            <a:avLst/>
          </a:prstGeom>
        </p:spPr>
      </p:pic>
      <p:pic>
        <p:nvPicPr>
          <p:cNvPr id="7" name="Picture 6" descr="A diagram of several groups&#10;&#10;Description automatically generated">
            <a:extLst>
              <a:ext uri="{FF2B5EF4-FFF2-40B4-BE49-F238E27FC236}">
                <a16:creationId xmlns:a16="http://schemas.microsoft.com/office/drawing/2014/main" id="{5097EAF0-4F8C-C04F-C9D3-00A9D34D6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34" y="174273"/>
            <a:ext cx="4638273" cy="2691475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F3423E-AC03-F20F-91A8-160F20FE4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47" y="3978111"/>
            <a:ext cx="4946986" cy="28798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3DF002-10F2-06AB-0D3C-9123F0394732}"/>
              </a:ext>
            </a:extLst>
          </p:cNvPr>
          <p:cNvGrpSpPr/>
          <p:nvPr/>
        </p:nvGrpSpPr>
        <p:grpSpPr>
          <a:xfrm>
            <a:off x="6570798" y="4020692"/>
            <a:ext cx="515160" cy="346320"/>
            <a:chOff x="6570798" y="4020692"/>
            <a:chExt cx="5151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956F38E-B35B-5838-D88E-7244AB1A84CF}"/>
                    </a:ext>
                  </a:extLst>
                </p14:cNvPr>
                <p14:cNvContentPartPr/>
                <p14:nvPr/>
              </p14:nvContentPartPr>
              <p14:xfrm>
                <a:off x="6649278" y="4169732"/>
                <a:ext cx="179640" cy="129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956F38E-B35B-5838-D88E-7244AB1A84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40638" y="4161092"/>
                  <a:ext cx="197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57FE03-8E60-1482-C4BF-A226A883177E}"/>
                    </a:ext>
                  </a:extLst>
                </p14:cNvPr>
                <p14:cNvContentPartPr/>
                <p14:nvPr/>
              </p14:nvContentPartPr>
              <p14:xfrm>
                <a:off x="6812718" y="4176572"/>
                <a:ext cx="111600" cy="128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57FE03-8E60-1482-C4BF-A226A88317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03718" y="4167932"/>
                  <a:ext cx="129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0C601A-D312-EB79-EAFB-C71C4B494277}"/>
                    </a:ext>
                  </a:extLst>
                </p14:cNvPr>
                <p14:cNvContentPartPr/>
                <p14:nvPr/>
              </p14:nvContentPartPr>
              <p14:xfrm>
                <a:off x="6570798" y="4020692"/>
                <a:ext cx="515160" cy="346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0C601A-D312-EB79-EAFB-C71C4B494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61798" y="4012052"/>
                  <a:ext cx="53280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1BF68D-2DFA-6D16-18A6-9D490D87F27F}"/>
              </a:ext>
            </a:extLst>
          </p:cNvPr>
          <p:cNvGrpSpPr/>
          <p:nvPr/>
        </p:nvGrpSpPr>
        <p:grpSpPr>
          <a:xfrm>
            <a:off x="7235928" y="3597984"/>
            <a:ext cx="675000" cy="209880"/>
            <a:chOff x="158472" y="187272"/>
            <a:chExt cx="67500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DC4C255-DE25-4B2E-9838-0079F102FDFF}"/>
                    </a:ext>
                  </a:extLst>
                </p14:cNvPr>
                <p14:cNvContentPartPr/>
                <p14:nvPr/>
              </p14:nvContentPartPr>
              <p14:xfrm>
                <a:off x="158472" y="187272"/>
                <a:ext cx="317160" cy="209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DC4C255-DE25-4B2E-9838-0079F102FD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832" y="178632"/>
                  <a:ext cx="334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4E8C30-4811-45D7-54DD-26A1C1E5D722}"/>
                    </a:ext>
                  </a:extLst>
                </p14:cNvPr>
                <p14:cNvContentPartPr/>
                <p14:nvPr/>
              </p14:nvContentPartPr>
              <p14:xfrm>
                <a:off x="530712" y="245592"/>
                <a:ext cx="302760" cy="120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4E8C30-4811-45D7-54DD-26A1C1E5D7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2072" y="236592"/>
                  <a:ext cx="320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5845CC-9715-7BC3-133C-BF9612D1FE27}"/>
                    </a:ext>
                  </a:extLst>
                </p14:cNvPr>
                <p14:cNvContentPartPr/>
                <p14:nvPr/>
              </p14:nvContentPartPr>
              <p14:xfrm>
                <a:off x="682992" y="208512"/>
                <a:ext cx="149760" cy="104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5845CC-9715-7BC3-133C-BF9612D1FE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992" y="199872"/>
                  <a:ext cx="16740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4D1B18-10B5-652F-FF15-B0597A54E278}"/>
              </a:ext>
            </a:extLst>
          </p:cNvPr>
          <p:cNvGrpSpPr/>
          <p:nvPr/>
        </p:nvGrpSpPr>
        <p:grpSpPr>
          <a:xfrm>
            <a:off x="8168328" y="3594384"/>
            <a:ext cx="1391040" cy="189720"/>
            <a:chOff x="1090872" y="183672"/>
            <a:chExt cx="139104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4C33819-5271-D509-879F-AD909C037594}"/>
                    </a:ext>
                  </a:extLst>
                </p14:cNvPr>
                <p14:cNvContentPartPr/>
                <p14:nvPr/>
              </p14:nvContentPartPr>
              <p14:xfrm>
                <a:off x="1090872" y="190152"/>
                <a:ext cx="17928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4C33819-5271-D509-879F-AD909C0375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2232" y="181152"/>
                  <a:ext cx="196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EF9621-F828-54FC-755B-A1A862A70665}"/>
                    </a:ext>
                  </a:extLst>
                </p14:cNvPr>
                <p14:cNvContentPartPr/>
                <p14:nvPr/>
              </p14:nvContentPartPr>
              <p14:xfrm>
                <a:off x="1102392" y="294912"/>
                <a:ext cx="141120" cy="18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EF9621-F828-54FC-755B-A1A862A706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3392" y="285912"/>
                  <a:ext cx="158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460112-489F-8FD2-766D-A88D9B9058ED}"/>
                    </a:ext>
                  </a:extLst>
                </p14:cNvPr>
                <p14:cNvContentPartPr/>
                <p14:nvPr/>
              </p14:nvContentPartPr>
              <p14:xfrm>
                <a:off x="1264752" y="222192"/>
                <a:ext cx="106560" cy="11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460112-489F-8FD2-766D-A88D9B9058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55752" y="213552"/>
                  <a:ext cx="124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E1542EB-B83E-9D29-DCBD-EC8BB4F3F862}"/>
                    </a:ext>
                  </a:extLst>
                </p14:cNvPr>
                <p14:cNvContentPartPr/>
                <p14:nvPr/>
              </p14:nvContentPartPr>
              <p14:xfrm>
                <a:off x="1423512" y="234432"/>
                <a:ext cx="265320" cy="12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E1542EB-B83E-9D29-DCBD-EC8BB4F3F8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14872" y="225792"/>
                  <a:ext cx="282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C16996F-F241-66AC-F815-68FBDCDBA37A}"/>
                    </a:ext>
                  </a:extLst>
                </p14:cNvPr>
                <p14:cNvContentPartPr/>
                <p14:nvPr/>
              </p14:nvContentPartPr>
              <p14:xfrm>
                <a:off x="1541232" y="188352"/>
                <a:ext cx="188280" cy="99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C16996F-F241-66AC-F815-68FBDCDBA3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32232" y="179352"/>
                  <a:ext cx="205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FC5AFB-FAD2-5F18-BB06-ABD780C8A024}"/>
                    </a:ext>
                  </a:extLst>
                </p14:cNvPr>
                <p14:cNvContentPartPr/>
                <p14:nvPr/>
              </p14:nvContentPartPr>
              <p14:xfrm>
                <a:off x="1765872" y="221832"/>
                <a:ext cx="123120" cy="115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FC5AFB-FAD2-5F18-BB06-ABD780C8A0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56872" y="213192"/>
                  <a:ext cx="140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3FA34C-76AD-C85B-8E34-4D0D032C711D}"/>
                    </a:ext>
                  </a:extLst>
                </p14:cNvPr>
                <p14:cNvContentPartPr/>
                <p14:nvPr/>
              </p14:nvContentPartPr>
              <p14:xfrm>
                <a:off x="1925352" y="265752"/>
                <a:ext cx="101520" cy="93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3FA34C-76AD-C85B-8E34-4D0D032C71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16712" y="257112"/>
                  <a:ext cx="119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8DFF71-6997-EC98-1F4E-175CCD5B682B}"/>
                    </a:ext>
                  </a:extLst>
                </p14:cNvPr>
                <p14:cNvContentPartPr/>
                <p14:nvPr/>
              </p14:nvContentPartPr>
              <p14:xfrm>
                <a:off x="2371392" y="183672"/>
                <a:ext cx="110520" cy="1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8DFF71-6997-EC98-1F4E-175CCD5B68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62752" y="174672"/>
                  <a:ext cx="128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9E5FE0-DD5A-C3F7-7359-A95A686ABC23}"/>
                    </a:ext>
                  </a:extLst>
                </p14:cNvPr>
                <p14:cNvContentPartPr/>
                <p14:nvPr/>
              </p14:nvContentPartPr>
              <p14:xfrm>
                <a:off x="2207952" y="183672"/>
                <a:ext cx="149760" cy="153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9E5FE0-DD5A-C3F7-7359-A95A686ABC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98952" y="174672"/>
                  <a:ext cx="167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9DCC42-8EAA-783D-1106-FE681890415A}"/>
                    </a:ext>
                  </a:extLst>
                </p14:cNvPr>
                <p14:cNvContentPartPr/>
                <p14:nvPr/>
              </p14:nvContentPartPr>
              <p14:xfrm>
                <a:off x="2383272" y="217152"/>
                <a:ext cx="83160" cy="136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9DCC42-8EAA-783D-1106-FE681890415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74632" y="208152"/>
                  <a:ext cx="100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04A2E6-AD9A-2A40-9A2E-956F908622B8}"/>
                    </a:ext>
                  </a:extLst>
                </p14:cNvPr>
                <p14:cNvContentPartPr/>
                <p14:nvPr/>
              </p14:nvContentPartPr>
              <p14:xfrm>
                <a:off x="2352672" y="274392"/>
                <a:ext cx="92160" cy="9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04A2E6-AD9A-2A40-9A2E-956F908622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44032" y="265752"/>
                  <a:ext cx="109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9D8340-9771-8CD9-D672-C63A01DFC1F1}"/>
                    </a:ext>
                  </a:extLst>
                </p14:cNvPr>
                <p14:cNvContentPartPr/>
                <p14:nvPr/>
              </p14:nvContentPartPr>
              <p14:xfrm>
                <a:off x="2074752" y="243432"/>
                <a:ext cx="78120" cy="129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9D8340-9771-8CD9-D672-C63A01DFC1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65752" y="234432"/>
                  <a:ext cx="95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191D16-479C-1579-80E1-9A70FE595384}"/>
                    </a:ext>
                  </a:extLst>
                </p14:cNvPr>
                <p14:cNvContentPartPr/>
                <p14:nvPr/>
              </p14:nvContentPartPr>
              <p14:xfrm>
                <a:off x="2087712" y="347112"/>
                <a:ext cx="79920" cy="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191D16-479C-1579-80E1-9A70FE5953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78712" y="338112"/>
                  <a:ext cx="97560" cy="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F505E17-6DC6-F386-9CD5-06AD56093151}"/>
                  </a:ext>
                </a:extLst>
              </p14:cNvPr>
              <p14:cNvContentPartPr/>
              <p14:nvPr/>
            </p14:nvContentPartPr>
            <p14:xfrm>
              <a:off x="9905688" y="3632544"/>
              <a:ext cx="23760" cy="105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F505E17-6DC6-F386-9CD5-06AD5609315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897048" y="3623544"/>
                <a:ext cx="4140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2F703779-AA25-CF25-7FA7-ACFC8558E0F3}"/>
              </a:ext>
            </a:extLst>
          </p:cNvPr>
          <p:cNvGrpSpPr/>
          <p:nvPr/>
        </p:nvGrpSpPr>
        <p:grpSpPr>
          <a:xfrm>
            <a:off x="10289808" y="3511584"/>
            <a:ext cx="1341000" cy="228240"/>
            <a:chOff x="3212352" y="100872"/>
            <a:chExt cx="134100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59C7E7-585E-1613-1462-14A9F709AD47}"/>
                    </a:ext>
                  </a:extLst>
                </p14:cNvPr>
                <p14:cNvContentPartPr/>
                <p14:nvPr/>
              </p14:nvContentPartPr>
              <p14:xfrm>
                <a:off x="3212352" y="179352"/>
                <a:ext cx="168480" cy="108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59C7E7-585E-1613-1462-14A9F709AD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03712" y="170352"/>
                  <a:ext cx="186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C9ACF8B-12F6-403E-2996-9594E79071FB}"/>
                    </a:ext>
                  </a:extLst>
                </p14:cNvPr>
                <p14:cNvContentPartPr/>
                <p14:nvPr/>
              </p14:nvContentPartPr>
              <p14:xfrm>
                <a:off x="3463632" y="202392"/>
                <a:ext cx="109800" cy="82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C9ACF8B-12F6-403E-2996-9594E79071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54632" y="193392"/>
                  <a:ext cx="127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D4AECB-7F43-5AB5-BAB1-4CF96D5E8D66}"/>
                    </a:ext>
                  </a:extLst>
                </p14:cNvPr>
                <p14:cNvContentPartPr/>
                <p14:nvPr/>
              </p14:nvContentPartPr>
              <p14:xfrm>
                <a:off x="3431592" y="141192"/>
                <a:ext cx="159840" cy="82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D4AECB-7F43-5AB5-BAB1-4CF96D5E8D6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22952" y="132192"/>
                  <a:ext cx="177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597E99-C96E-9D30-C955-7A4AAA0D6608}"/>
                    </a:ext>
                  </a:extLst>
                </p14:cNvPr>
                <p14:cNvContentPartPr/>
                <p14:nvPr/>
              </p14:nvContentPartPr>
              <p14:xfrm>
                <a:off x="3651552" y="194832"/>
                <a:ext cx="28080" cy="79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597E99-C96E-9D30-C955-7A4AAA0D66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42552" y="186192"/>
                  <a:ext cx="45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91B4FF-56CB-7C13-5F5D-8804218952EE}"/>
                    </a:ext>
                  </a:extLst>
                </p14:cNvPr>
                <p14:cNvContentPartPr/>
                <p14:nvPr/>
              </p14:nvContentPartPr>
              <p14:xfrm>
                <a:off x="3722832" y="181872"/>
                <a:ext cx="166680" cy="125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91B4FF-56CB-7C13-5F5D-8804218952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13832" y="172872"/>
                  <a:ext cx="184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B8A8E3-DFC6-C8BC-D210-C053AEF96F8C}"/>
                    </a:ext>
                  </a:extLst>
                </p14:cNvPr>
                <p14:cNvContentPartPr/>
                <p14:nvPr/>
              </p14:nvContentPartPr>
              <p14:xfrm>
                <a:off x="3955752" y="188712"/>
                <a:ext cx="12960" cy="108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B8A8E3-DFC6-C8BC-D210-C053AEF96F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46752" y="180072"/>
                  <a:ext cx="30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6D8CB8-701D-F662-D810-59486F395AAB}"/>
                    </a:ext>
                  </a:extLst>
                </p14:cNvPr>
                <p14:cNvContentPartPr/>
                <p14:nvPr/>
              </p14:nvContentPartPr>
              <p14:xfrm>
                <a:off x="3944232" y="236952"/>
                <a:ext cx="234720" cy="69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6D8CB8-701D-F662-D810-59486F395A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35592" y="228312"/>
                  <a:ext cx="252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FC59A2-8E28-F3EA-D24E-FBC7C3551A55}"/>
                    </a:ext>
                  </a:extLst>
                </p14:cNvPr>
                <p14:cNvContentPartPr/>
                <p14:nvPr/>
              </p14:nvContentPartPr>
              <p14:xfrm>
                <a:off x="4063032" y="186912"/>
                <a:ext cx="6480" cy="142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FC59A2-8E28-F3EA-D24E-FBC7C3551A5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54032" y="178272"/>
                  <a:ext cx="24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C95A1F-2540-D3FB-3B8B-69A536812309}"/>
                    </a:ext>
                  </a:extLst>
                </p14:cNvPr>
                <p14:cNvContentPartPr/>
                <p14:nvPr/>
              </p14:nvContentPartPr>
              <p14:xfrm>
                <a:off x="4128192" y="201312"/>
                <a:ext cx="111600" cy="12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C95A1F-2540-D3FB-3B8B-69A5368123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19192" y="192312"/>
                  <a:ext cx="129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6483B7-B606-EFA4-F8A3-884875C1A217}"/>
                    </a:ext>
                  </a:extLst>
                </p14:cNvPr>
                <p14:cNvContentPartPr/>
                <p14:nvPr/>
              </p14:nvContentPartPr>
              <p14:xfrm>
                <a:off x="4406472" y="100872"/>
                <a:ext cx="146880" cy="223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6483B7-B606-EFA4-F8A3-884875C1A2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97832" y="92232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EC42914-874A-EE78-B4A6-20BC95E52BD6}"/>
                  </a:ext>
                </a:extLst>
              </p14:cNvPr>
              <p14:cNvContentPartPr/>
              <p14:nvPr/>
            </p14:nvContentPartPr>
            <p14:xfrm>
              <a:off x="11544048" y="3845664"/>
              <a:ext cx="18360" cy="30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EC42914-874A-EE78-B4A6-20BC95E52BD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535048" y="3837024"/>
                <a:ext cx="36000" cy="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30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340E37D3-8062-7159-D68C-53761D06B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41" y="575034"/>
            <a:ext cx="7967934" cy="56999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EA201C-6184-4CFD-A543-389368E22B66}"/>
              </a:ext>
            </a:extLst>
          </p:cNvPr>
          <p:cNvGrpSpPr/>
          <p:nvPr/>
        </p:nvGrpSpPr>
        <p:grpSpPr>
          <a:xfrm>
            <a:off x="1243878" y="1031972"/>
            <a:ext cx="455760" cy="354600"/>
            <a:chOff x="1243878" y="1031972"/>
            <a:chExt cx="45576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AD77B9-3AE9-50F8-54B7-2B830C910DFE}"/>
                    </a:ext>
                  </a:extLst>
                </p14:cNvPr>
                <p14:cNvContentPartPr/>
                <p14:nvPr/>
              </p14:nvContentPartPr>
              <p14:xfrm>
                <a:off x="1405518" y="1118012"/>
                <a:ext cx="171360" cy="146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AD77B9-3AE9-50F8-54B7-2B830C910D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96878" y="1109012"/>
                  <a:ext cx="189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487DBD-5644-3D83-D51C-03A06346B8F1}"/>
                    </a:ext>
                  </a:extLst>
                </p14:cNvPr>
                <p14:cNvContentPartPr/>
                <p14:nvPr/>
              </p14:nvContentPartPr>
              <p14:xfrm>
                <a:off x="1243878" y="1031972"/>
                <a:ext cx="455760" cy="354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487DBD-5644-3D83-D51C-03A06346B8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35238" y="1023332"/>
                  <a:ext cx="473400" cy="37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946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chip&#10;&#10;Description automatically generated">
            <a:extLst>
              <a:ext uri="{FF2B5EF4-FFF2-40B4-BE49-F238E27FC236}">
                <a16:creationId xmlns:a16="http://schemas.microsoft.com/office/drawing/2014/main" id="{C56D224A-A0CA-3B20-C88B-EDCEDF31E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08" y="94200"/>
            <a:ext cx="8975052" cy="63253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9999BC-5B24-EA78-CB8C-FD3D8B88CD6E}"/>
                  </a:ext>
                </a:extLst>
              </p14:cNvPr>
              <p14:cNvContentPartPr/>
              <p14:nvPr/>
            </p14:nvContentPartPr>
            <p14:xfrm>
              <a:off x="553038" y="657932"/>
              <a:ext cx="411120" cy="342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9999BC-5B24-EA78-CB8C-FD3D8B88CD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038" y="648932"/>
                <a:ext cx="4287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31FF2-BF52-20B6-AED5-B85516EA35F2}"/>
                  </a:ext>
                </a:extLst>
              </p14:cNvPr>
              <p14:cNvContentPartPr/>
              <p14:nvPr/>
            </p14:nvContentPartPr>
            <p14:xfrm>
              <a:off x="698838" y="736412"/>
              <a:ext cx="188280" cy="163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31FF2-BF52-20B6-AED5-B85516EA35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198" y="727412"/>
                <a:ext cx="205920" cy="1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04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CB4FD927-4A77-3C1B-2A36-02CB2762E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75" y="360772"/>
            <a:ext cx="8275465" cy="615702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B27581-F2AD-FBB0-B147-F6BBFE47BA71}"/>
              </a:ext>
            </a:extLst>
          </p:cNvPr>
          <p:cNvGrpSpPr/>
          <p:nvPr/>
        </p:nvGrpSpPr>
        <p:grpSpPr>
          <a:xfrm>
            <a:off x="709278" y="644972"/>
            <a:ext cx="471240" cy="431640"/>
            <a:chOff x="709278" y="644972"/>
            <a:chExt cx="47124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23A884A-13F8-2AE8-EA0A-4C19BC22D83F}"/>
                    </a:ext>
                  </a:extLst>
                </p14:cNvPr>
                <p14:cNvContentPartPr/>
                <p14:nvPr/>
              </p14:nvContentPartPr>
              <p14:xfrm>
                <a:off x="931038" y="774572"/>
                <a:ext cx="98280" cy="19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23A884A-13F8-2AE8-EA0A-4C19BC22D8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2038" y="765932"/>
                  <a:ext cx="115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E6361E-40D1-9B7F-FE44-4914C9AAE255}"/>
                    </a:ext>
                  </a:extLst>
                </p14:cNvPr>
                <p14:cNvContentPartPr/>
                <p14:nvPr/>
              </p14:nvContentPartPr>
              <p14:xfrm>
                <a:off x="709278" y="644972"/>
                <a:ext cx="471240" cy="43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E6361E-40D1-9B7F-FE44-4914C9AAE2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278" y="635972"/>
                  <a:ext cx="488880" cy="44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1715D2-ECA4-7DE4-5D54-68FE71D48619}"/>
                  </a:ext>
                </a:extLst>
              </p14:cNvPr>
              <p14:cNvContentPartPr/>
              <p14:nvPr/>
            </p14:nvContentPartPr>
            <p14:xfrm>
              <a:off x="4576752" y="2028672"/>
              <a:ext cx="899640" cy="88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1715D2-ECA4-7DE4-5D54-68FE71D486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8112" y="2019672"/>
                <a:ext cx="917280" cy="1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036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7F7A7FF-C790-3170-9D17-B3DB9F852C9D}"/>
              </a:ext>
            </a:extLst>
          </p:cNvPr>
          <p:cNvGrpSpPr/>
          <p:nvPr/>
        </p:nvGrpSpPr>
        <p:grpSpPr>
          <a:xfrm>
            <a:off x="194040" y="204755"/>
            <a:ext cx="426960" cy="327600"/>
            <a:chOff x="967038" y="449852"/>
            <a:chExt cx="4269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93140C6-E591-DC8E-0444-35F09345DA33}"/>
                    </a:ext>
                  </a:extLst>
                </p14:cNvPr>
                <p14:cNvContentPartPr/>
                <p14:nvPr/>
              </p14:nvContentPartPr>
              <p14:xfrm>
                <a:off x="1103118" y="532652"/>
                <a:ext cx="150840" cy="127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93140C6-E591-DC8E-0444-35F09345DA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94118" y="524012"/>
                  <a:ext cx="168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31E4233-0DB0-6F72-39BA-80518DCE63D2}"/>
                    </a:ext>
                  </a:extLst>
                </p14:cNvPr>
                <p14:cNvContentPartPr/>
                <p14:nvPr/>
              </p14:nvContentPartPr>
              <p14:xfrm>
                <a:off x="967038" y="449852"/>
                <a:ext cx="426960" cy="327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31E4233-0DB0-6F72-39BA-80518DCE63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8398" y="440852"/>
                  <a:ext cx="444600" cy="345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7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DA13BD7C-BC89-693E-633F-DB799A896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1" y="832983"/>
            <a:ext cx="6763455" cy="32488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4357ADE-A691-3AEB-77A5-08E460F6E759}"/>
                  </a:ext>
                </a:extLst>
              </p14:cNvPr>
              <p14:cNvContentPartPr/>
              <p14:nvPr/>
            </p14:nvContentPartPr>
            <p14:xfrm>
              <a:off x="8065027" y="2228041"/>
              <a:ext cx="164880" cy="1692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4357ADE-A691-3AEB-77A5-08E460F6E7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56027" y="2219401"/>
                <a:ext cx="1825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9C7420E-0153-CADC-CD52-3F21EE8AC6CC}"/>
                  </a:ext>
                </a:extLst>
              </p14:cNvPr>
              <p14:cNvContentPartPr/>
              <p14:nvPr/>
            </p14:nvContentPartPr>
            <p14:xfrm>
              <a:off x="8253667" y="2184841"/>
              <a:ext cx="151560" cy="219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9C7420E-0153-CADC-CD52-3F21EE8AC6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45027" y="2175841"/>
                <a:ext cx="1692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CBD0D70-353C-B71C-1371-15DD4AA10587}"/>
                  </a:ext>
                </a:extLst>
              </p14:cNvPr>
              <p14:cNvContentPartPr/>
              <p14:nvPr/>
            </p14:nvContentPartPr>
            <p14:xfrm>
              <a:off x="8268067" y="2343241"/>
              <a:ext cx="109080" cy="32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CBD0D70-353C-B71C-1371-15DD4AA105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59067" y="2334241"/>
                <a:ext cx="1267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7132DB2-3604-FC31-9369-68E9C8D92866}"/>
                  </a:ext>
                </a:extLst>
              </p14:cNvPr>
              <p14:cNvContentPartPr/>
              <p14:nvPr/>
            </p14:nvContentPartPr>
            <p14:xfrm>
              <a:off x="8419987" y="2238481"/>
              <a:ext cx="113400" cy="143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7132DB2-3604-FC31-9369-68E9C8D9286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1347" y="2229481"/>
                <a:ext cx="1310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B4B795D-CD49-DFC6-941E-F7D2DFE3B9B5}"/>
                  </a:ext>
                </a:extLst>
              </p14:cNvPr>
              <p14:cNvContentPartPr/>
              <p14:nvPr/>
            </p14:nvContentPartPr>
            <p14:xfrm>
              <a:off x="8727787" y="2221921"/>
              <a:ext cx="159480" cy="93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B4B795D-CD49-DFC6-941E-F7D2DFE3B9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19147" y="2213281"/>
                <a:ext cx="1771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DEFB52B-E48B-7D11-23FB-60E8C1294790}"/>
                  </a:ext>
                </a:extLst>
              </p14:cNvPr>
              <p14:cNvContentPartPr/>
              <p14:nvPr/>
            </p14:nvContentPartPr>
            <p14:xfrm>
              <a:off x="8765947" y="2173681"/>
              <a:ext cx="103320" cy="9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DEFB52B-E48B-7D11-23FB-60E8C129479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56947" y="2164681"/>
                <a:ext cx="1209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E641CA4-CDD4-5561-28B4-48CDFCB7E39F}"/>
                  </a:ext>
                </a:extLst>
              </p14:cNvPr>
              <p14:cNvContentPartPr/>
              <p14:nvPr/>
            </p14:nvContentPartPr>
            <p14:xfrm>
              <a:off x="8548867" y="2185201"/>
              <a:ext cx="155880" cy="156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E641CA4-CDD4-5561-28B4-48CDFCB7E3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39867" y="2176561"/>
                <a:ext cx="1735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6428ADF-317E-23EF-9570-103453827A3F}"/>
                  </a:ext>
                </a:extLst>
              </p14:cNvPr>
              <p14:cNvContentPartPr/>
              <p14:nvPr/>
            </p14:nvContentPartPr>
            <p14:xfrm>
              <a:off x="8758747" y="2240281"/>
              <a:ext cx="64800" cy="190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6428ADF-317E-23EF-9570-103453827A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50107" y="2231281"/>
                <a:ext cx="824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8BD69F1-CF57-7FB2-6E30-6BA9DB247CD2}"/>
                  </a:ext>
                </a:extLst>
              </p14:cNvPr>
              <p14:cNvContentPartPr/>
              <p14:nvPr/>
            </p14:nvContentPartPr>
            <p14:xfrm>
              <a:off x="8962147" y="2156761"/>
              <a:ext cx="206280" cy="164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8BD69F1-CF57-7FB2-6E30-6BA9DB247CD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53147" y="2148121"/>
                <a:ext cx="22392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53D7D1D8-585A-159C-5846-3738E01D49EB}"/>
              </a:ext>
            </a:extLst>
          </p:cNvPr>
          <p:cNvGrpSpPr/>
          <p:nvPr/>
        </p:nvGrpSpPr>
        <p:grpSpPr>
          <a:xfrm>
            <a:off x="8220907" y="2640601"/>
            <a:ext cx="953280" cy="199080"/>
            <a:chOff x="8220907" y="2640601"/>
            <a:chExt cx="9532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E06058-3E2A-98FB-5DD1-B7761556D0E4}"/>
                    </a:ext>
                  </a:extLst>
                </p14:cNvPr>
                <p14:cNvContentPartPr/>
                <p14:nvPr/>
              </p14:nvContentPartPr>
              <p14:xfrm>
                <a:off x="8240347" y="2712241"/>
                <a:ext cx="26280" cy="127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E06058-3E2A-98FB-5DD1-B7761556D0E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31707" y="2703601"/>
                  <a:ext cx="43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16A0C3E-C113-8DEE-47D7-FD171326FEAC}"/>
                    </a:ext>
                  </a:extLst>
                </p14:cNvPr>
                <p14:cNvContentPartPr/>
                <p14:nvPr/>
              </p14:nvContentPartPr>
              <p14:xfrm>
                <a:off x="8220907" y="2640601"/>
                <a:ext cx="165960" cy="122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16A0C3E-C113-8DEE-47D7-FD171326FE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11907" y="2631961"/>
                  <a:ext cx="183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CD7E0B7-DCA7-05F5-CC5B-44629D811CF5}"/>
                    </a:ext>
                  </a:extLst>
                </p14:cNvPr>
                <p14:cNvContentPartPr/>
                <p14:nvPr/>
              </p14:nvContentPartPr>
              <p14:xfrm>
                <a:off x="8408827" y="2738161"/>
                <a:ext cx="123120" cy="82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CD7E0B7-DCA7-05F5-CC5B-44629D811C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00187" y="2729161"/>
                  <a:ext cx="140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57759D4-F660-8791-1970-7466C6E5F3F1}"/>
                    </a:ext>
                  </a:extLst>
                </p14:cNvPr>
                <p14:cNvContentPartPr/>
                <p14:nvPr/>
              </p14:nvContentPartPr>
              <p14:xfrm>
                <a:off x="8421787" y="2666881"/>
                <a:ext cx="168840" cy="99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57759D4-F660-8791-1970-7466C6E5F3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13147" y="2657881"/>
                  <a:ext cx="18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292575-123F-0563-6FA7-04CE38F5779C}"/>
                    </a:ext>
                  </a:extLst>
                </p14:cNvPr>
                <p14:cNvContentPartPr/>
                <p14:nvPr/>
              </p14:nvContentPartPr>
              <p14:xfrm>
                <a:off x="8650747" y="2658601"/>
                <a:ext cx="149040" cy="153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292575-123F-0563-6FA7-04CE38F5779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41747" y="2649601"/>
                  <a:ext cx="166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EB37790-A596-6B95-7B6C-A55071E35C4F}"/>
                    </a:ext>
                  </a:extLst>
                </p14:cNvPr>
                <p14:cNvContentPartPr/>
                <p14:nvPr/>
              </p14:nvContentPartPr>
              <p14:xfrm>
                <a:off x="8649667" y="2710801"/>
                <a:ext cx="274320" cy="104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EB37790-A596-6B95-7B6C-A55071E35C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40667" y="2701801"/>
                  <a:ext cx="291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5A50D67-A452-66B3-E394-7888F73A7AA7}"/>
                    </a:ext>
                  </a:extLst>
                </p14:cNvPr>
                <p14:cNvContentPartPr/>
                <p14:nvPr/>
              </p14:nvContentPartPr>
              <p14:xfrm>
                <a:off x="8929387" y="2646721"/>
                <a:ext cx="244800" cy="162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5A50D67-A452-66B3-E394-7888F73A7A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20747" y="2638081"/>
                  <a:ext cx="2624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B9445AF-F990-371C-6C87-0988BFDA55D8}"/>
              </a:ext>
            </a:extLst>
          </p:cNvPr>
          <p:cNvGrpSpPr/>
          <p:nvPr/>
        </p:nvGrpSpPr>
        <p:grpSpPr>
          <a:xfrm>
            <a:off x="9158707" y="2050561"/>
            <a:ext cx="1080558" cy="339840"/>
            <a:chOff x="9158707" y="2050561"/>
            <a:chExt cx="1080558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FEBDBAF-DD61-DF1A-BEA1-35F262323433}"/>
                    </a:ext>
                  </a:extLst>
                </p14:cNvPr>
                <p14:cNvContentPartPr/>
                <p14:nvPr/>
              </p14:nvContentPartPr>
              <p14:xfrm>
                <a:off x="9158707" y="2050561"/>
                <a:ext cx="337320" cy="339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FEBDBAF-DD61-DF1A-BEA1-35F26232343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49707" y="2041921"/>
                  <a:ext cx="3549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FC468CB-B444-6BED-B0CA-7188441A85C9}"/>
                    </a:ext>
                  </a:extLst>
                </p14:cNvPr>
                <p14:cNvContentPartPr/>
                <p14:nvPr/>
              </p14:nvContentPartPr>
              <p14:xfrm>
                <a:off x="9581172" y="2132014"/>
                <a:ext cx="160200" cy="150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FC468CB-B444-6BED-B0CA-7188441A85C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72172" y="2123014"/>
                  <a:ext cx="177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835E72-7E0E-43F6-D59C-46A9AB5EF942}"/>
                    </a:ext>
                  </a:extLst>
                </p14:cNvPr>
                <p14:cNvContentPartPr/>
                <p14:nvPr/>
              </p14:nvContentPartPr>
              <p14:xfrm>
                <a:off x="9382092" y="2132374"/>
                <a:ext cx="200160" cy="186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835E72-7E0E-43F6-D59C-46A9AB5EF94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73452" y="2123734"/>
                  <a:ext cx="2178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53C82EA-BF6C-540A-D04A-551073D52C57}"/>
                    </a:ext>
                  </a:extLst>
                </p14:cNvPr>
                <p14:cNvContentPartPr/>
                <p14:nvPr/>
              </p14:nvContentPartPr>
              <p14:xfrm>
                <a:off x="9754332" y="2094934"/>
                <a:ext cx="147960" cy="140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53C82EA-BF6C-540A-D04A-551073D52C5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45332" y="2086294"/>
                  <a:ext cx="165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9650F2C-75F6-59C2-0891-99B65C18C8AE}"/>
                    </a:ext>
                  </a:extLst>
                </p14:cNvPr>
                <p14:cNvContentPartPr/>
                <p14:nvPr/>
              </p14:nvContentPartPr>
              <p14:xfrm>
                <a:off x="9815892" y="2195014"/>
                <a:ext cx="78120" cy="2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9650F2C-75F6-59C2-0891-99B65C18C8A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06892" y="2186014"/>
                  <a:ext cx="95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09DBD62-500E-D4C0-F3A6-C41F5B09D88B}"/>
                    </a:ext>
                  </a:extLst>
                </p14:cNvPr>
                <p14:cNvContentPartPr/>
                <p14:nvPr/>
              </p14:nvContentPartPr>
              <p14:xfrm>
                <a:off x="10139892" y="2157934"/>
                <a:ext cx="60120" cy="9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09DBD62-500E-D4C0-F3A6-C41F5B09D88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31252" y="2149294"/>
                  <a:ext cx="77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8CF273E-EA33-2A14-BB60-F621383796E9}"/>
                    </a:ext>
                  </a:extLst>
                </p14:cNvPr>
                <p14:cNvContentPartPr/>
                <p14:nvPr/>
              </p14:nvContentPartPr>
              <p14:xfrm>
                <a:off x="9950892" y="2063254"/>
                <a:ext cx="157320" cy="162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8CF273E-EA33-2A14-BB60-F621383796E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42252" y="2054254"/>
                  <a:ext cx="174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F426D1F-48EB-A150-0426-C07C21AC86C6}"/>
                    </a:ext>
                  </a:extLst>
                </p14:cNvPr>
                <p14:cNvContentPartPr/>
                <p14:nvPr/>
              </p14:nvContentPartPr>
              <p14:xfrm>
                <a:off x="10116492" y="2118694"/>
                <a:ext cx="117360" cy="131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F426D1F-48EB-A150-0426-C07C21AC86C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107852" y="2110054"/>
                  <a:ext cx="135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4FA45DF-7487-047A-FA51-33D726702466}"/>
                    </a:ext>
                  </a:extLst>
                </p14:cNvPr>
                <p14:cNvContentPartPr/>
                <p14:nvPr/>
              </p14:nvContentPartPr>
              <p14:xfrm>
                <a:off x="10111465" y="2081294"/>
                <a:ext cx="127800" cy="23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4FA45DF-7487-047A-FA51-33D72670246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102825" y="2072294"/>
                  <a:ext cx="14544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115E11A-6FB4-23A8-A50A-2DDB1CAAFD9D}"/>
              </a:ext>
            </a:extLst>
          </p:cNvPr>
          <p:cNvGrpSpPr/>
          <p:nvPr/>
        </p:nvGrpSpPr>
        <p:grpSpPr>
          <a:xfrm>
            <a:off x="6527238" y="2150414"/>
            <a:ext cx="1284187" cy="885678"/>
            <a:chOff x="6527238" y="2150414"/>
            <a:chExt cx="1284187" cy="8856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4740284-B096-5BF0-58CD-52AF69856430}"/>
                    </a:ext>
                  </a:extLst>
                </p14:cNvPr>
                <p14:cNvContentPartPr/>
                <p14:nvPr/>
              </p14:nvContentPartPr>
              <p14:xfrm>
                <a:off x="7473385" y="2222774"/>
                <a:ext cx="163440" cy="175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4740284-B096-5BF0-58CD-52AF6985643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64745" y="2213774"/>
                  <a:ext cx="181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C26A6D3-8563-66F6-6918-810A20FDB56D}"/>
                    </a:ext>
                  </a:extLst>
                </p14:cNvPr>
                <p14:cNvContentPartPr/>
                <p14:nvPr/>
              </p14:nvContentPartPr>
              <p14:xfrm>
                <a:off x="7530985" y="2343734"/>
                <a:ext cx="87480" cy="34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C26A6D3-8563-66F6-6918-810A20FDB56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22345" y="2335094"/>
                  <a:ext cx="105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10A96DC-DB8A-13CB-47C1-10C2ED2FF629}"/>
                    </a:ext>
                  </a:extLst>
                </p14:cNvPr>
                <p14:cNvContentPartPr/>
                <p14:nvPr/>
              </p14:nvContentPartPr>
              <p14:xfrm>
                <a:off x="7394185" y="2150414"/>
                <a:ext cx="406440" cy="306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10A96DC-DB8A-13CB-47C1-10C2ED2FF62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85545" y="2141774"/>
                  <a:ext cx="424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65763C1-0DB4-77E6-D077-141167FB9253}"/>
                    </a:ext>
                  </a:extLst>
                </p14:cNvPr>
                <p14:cNvContentPartPr/>
                <p14:nvPr/>
              </p14:nvContentPartPr>
              <p14:xfrm>
                <a:off x="7545025" y="2658014"/>
                <a:ext cx="21960" cy="128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65763C1-0DB4-77E6-D077-141167FB925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36385" y="2649374"/>
                  <a:ext cx="39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58C3830-5225-68DD-3A88-42CAC21983F7}"/>
                    </a:ext>
                  </a:extLst>
                </p14:cNvPr>
                <p14:cNvContentPartPr/>
                <p14:nvPr/>
              </p14:nvContentPartPr>
              <p14:xfrm>
                <a:off x="7539985" y="2627414"/>
                <a:ext cx="147600" cy="209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58C3830-5225-68DD-3A88-42CAC21983F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30985" y="2618414"/>
                  <a:ext cx="165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7143C7D-6757-739A-B4B4-1D07D87F3129}"/>
                    </a:ext>
                  </a:extLst>
                </p14:cNvPr>
                <p14:cNvContentPartPr/>
                <p14:nvPr/>
              </p14:nvContentPartPr>
              <p14:xfrm>
                <a:off x="7384105" y="2541734"/>
                <a:ext cx="427320" cy="339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7143C7D-6757-739A-B4B4-1D07D87F312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75465" y="2533094"/>
                  <a:ext cx="4449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0E77A58-54AD-057B-B61F-F655E1157416}"/>
                    </a:ext>
                  </a:extLst>
                </p14:cNvPr>
                <p14:cNvContentPartPr/>
                <p14:nvPr/>
              </p14:nvContentPartPr>
              <p14:xfrm>
                <a:off x="6527238" y="2446052"/>
                <a:ext cx="695520" cy="552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0E77A58-54AD-057B-B61F-F655E115741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18238" y="2437052"/>
                  <a:ext cx="71316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47C82B0-96B4-A3BC-2CA2-43F787193088}"/>
                    </a:ext>
                  </a:extLst>
                </p14:cNvPr>
                <p14:cNvContentPartPr/>
                <p14:nvPr/>
              </p14:nvContentPartPr>
              <p14:xfrm>
                <a:off x="6561798" y="2831972"/>
                <a:ext cx="636120" cy="204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47C82B0-96B4-A3BC-2CA2-43F78719308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52798" y="2823332"/>
                  <a:ext cx="65376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C50493C-C172-9116-42F3-59BFA0739B98}"/>
              </a:ext>
            </a:extLst>
          </p:cNvPr>
          <p:cNvGrpSpPr/>
          <p:nvPr/>
        </p:nvGrpSpPr>
        <p:grpSpPr>
          <a:xfrm>
            <a:off x="9000733" y="3677854"/>
            <a:ext cx="571476" cy="656063"/>
            <a:chOff x="9000733" y="3677854"/>
            <a:chExt cx="571476" cy="65606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5E894D2-B295-B57D-4D68-6BA66CC23F71}"/>
                    </a:ext>
                  </a:extLst>
                </p14:cNvPr>
                <p14:cNvContentPartPr/>
                <p14:nvPr/>
              </p14:nvContentPartPr>
              <p14:xfrm>
                <a:off x="9000733" y="3677854"/>
                <a:ext cx="486888" cy="238939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5E894D2-B295-B57D-4D68-6BA66CC23F7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91737" y="3668858"/>
                  <a:ext cx="504521" cy="256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B0DF920-8970-6C4B-33F4-EA72A4C379B3}"/>
                    </a:ext>
                  </a:extLst>
                </p14:cNvPr>
                <p14:cNvContentPartPr/>
                <p14:nvPr/>
              </p14:nvContentPartPr>
              <p14:xfrm>
                <a:off x="9014395" y="3908944"/>
                <a:ext cx="557814" cy="424973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B0DF920-8970-6C4B-33F4-EA72A4C379B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05398" y="3899948"/>
                  <a:ext cx="575448" cy="44260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EA5D896-ECE1-5A89-3533-1B2038F3B0E0}"/>
              </a:ext>
            </a:extLst>
          </p:cNvPr>
          <p:cNvGrpSpPr/>
          <p:nvPr/>
        </p:nvGrpSpPr>
        <p:grpSpPr>
          <a:xfrm>
            <a:off x="9657378" y="3431358"/>
            <a:ext cx="329921" cy="255217"/>
            <a:chOff x="9657378" y="3431358"/>
            <a:chExt cx="329921" cy="2552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7CAD3E5-682F-D693-926B-9C8C0D20FC30}"/>
                    </a:ext>
                  </a:extLst>
                </p14:cNvPr>
                <p14:cNvContentPartPr/>
                <p14:nvPr/>
              </p14:nvContentPartPr>
              <p14:xfrm>
                <a:off x="9732955" y="3549955"/>
                <a:ext cx="172373" cy="985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7CAD3E5-682F-D693-926B-9C8C0D20FC3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723958" y="3540964"/>
                  <a:ext cx="190006" cy="1161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20D2B51-ABD5-883A-E277-36A050740939}"/>
                    </a:ext>
                  </a:extLst>
                </p14:cNvPr>
                <p14:cNvContentPartPr/>
                <p14:nvPr/>
              </p14:nvContentPartPr>
              <p14:xfrm>
                <a:off x="9657378" y="3431358"/>
                <a:ext cx="329921" cy="255217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20D2B51-ABD5-883A-E277-36A05074093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648383" y="3422359"/>
                  <a:ext cx="347550" cy="27285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B745AAC-E1F9-3240-1C92-46BDABEBB3C0}"/>
              </a:ext>
            </a:extLst>
          </p:cNvPr>
          <p:cNvGrpSpPr/>
          <p:nvPr/>
        </p:nvGrpSpPr>
        <p:grpSpPr>
          <a:xfrm>
            <a:off x="10197461" y="3565071"/>
            <a:ext cx="864189" cy="119469"/>
            <a:chOff x="10197461" y="3565071"/>
            <a:chExt cx="864189" cy="1194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EB5F277-DCE5-01DB-0CC0-DD1871A23BE5}"/>
                    </a:ext>
                  </a:extLst>
                </p14:cNvPr>
                <p14:cNvContentPartPr/>
                <p14:nvPr/>
              </p14:nvContentPartPr>
              <p14:xfrm>
                <a:off x="10197461" y="3573500"/>
                <a:ext cx="112493" cy="96506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EB5F277-DCE5-01DB-0CC0-DD1871A23BE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88447" y="3564498"/>
                  <a:ext cx="130160" cy="114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CC6C15F-9FBA-CE7E-FF46-07594CA586E9}"/>
                    </a:ext>
                  </a:extLst>
                </p14:cNvPr>
                <p14:cNvContentPartPr/>
                <p14:nvPr/>
              </p14:nvContentPartPr>
              <p14:xfrm>
                <a:off x="10344254" y="3574954"/>
                <a:ext cx="5523" cy="84297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CC6C15F-9FBA-CE7E-FF46-07594CA586E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35049" y="3565986"/>
                  <a:ext cx="23565" cy="101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AD06BB5-DFDF-F80C-9549-19ACF10ADCAE}"/>
                    </a:ext>
                  </a:extLst>
                </p14:cNvPr>
                <p14:cNvContentPartPr/>
                <p14:nvPr/>
              </p14:nvContentPartPr>
              <p14:xfrm>
                <a:off x="10408203" y="3566233"/>
                <a:ext cx="128771" cy="83134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AD06BB5-DFDF-F80C-9549-19ACF10ADCA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99211" y="3557236"/>
                  <a:ext cx="146396" cy="100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F6287B4-C1D5-C415-253E-24AC448ECB76}"/>
                    </a:ext>
                  </a:extLst>
                </p14:cNvPr>
                <p14:cNvContentPartPr/>
                <p14:nvPr/>
              </p14:nvContentPartPr>
              <p14:xfrm>
                <a:off x="10750333" y="3583674"/>
                <a:ext cx="116562" cy="76158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F6287B4-C1D5-C415-253E-24AC448ECB7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741367" y="3574693"/>
                  <a:ext cx="134136" cy="93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960D28A-AFA9-B2D5-8855-4887BB135C94}"/>
                    </a:ext>
                  </a:extLst>
                </p14:cNvPr>
                <p14:cNvContentPartPr/>
                <p14:nvPr/>
              </p14:nvContentPartPr>
              <p14:xfrm>
                <a:off x="10894801" y="3583093"/>
                <a:ext cx="138363" cy="92727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960D28A-AFA9-B2D5-8855-4887BB135C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885816" y="3574108"/>
                  <a:ext cx="155973" cy="110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68D48F6-7543-C52B-AC0A-366651AA1952}"/>
                    </a:ext>
                  </a:extLst>
                </p14:cNvPr>
                <p14:cNvContentPartPr/>
                <p14:nvPr/>
              </p14:nvContentPartPr>
              <p14:xfrm>
                <a:off x="10975028" y="3646170"/>
                <a:ext cx="86622" cy="4942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68D48F6-7543-C52B-AC0A-366651AA195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966042" y="3637933"/>
                  <a:ext cx="104234" cy="210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98A70F3-86DA-5ECE-60CE-1D6AF2F9423B}"/>
                    </a:ext>
                  </a:extLst>
                </p14:cNvPr>
                <p14:cNvContentPartPr/>
                <p14:nvPr/>
              </p14:nvContentPartPr>
              <p14:xfrm>
                <a:off x="10549764" y="3565071"/>
                <a:ext cx="136910" cy="119469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98A70F3-86DA-5ECE-60CE-1D6AF2F9423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540780" y="3556075"/>
                  <a:ext cx="154518" cy="1371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4C22DE9-97EE-C3DA-A94E-2651565B71AF}"/>
              </a:ext>
            </a:extLst>
          </p:cNvPr>
          <p:cNvGrpSpPr/>
          <p:nvPr/>
        </p:nvGrpSpPr>
        <p:grpSpPr>
          <a:xfrm>
            <a:off x="9645751" y="4160382"/>
            <a:ext cx="1433631" cy="266844"/>
            <a:chOff x="9645751" y="4160382"/>
            <a:chExt cx="1433631" cy="2668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C254446-E557-3E43-8DF1-65ED65BF24FC}"/>
                    </a:ext>
                  </a:extLst>
                </p14:cNvPr>
                <p14:cNvContentPartPr/>
                <p14:nvPr/>
              </p14:nvContentPartPr>
              <p14:xfrm>
                <a:off x="9753012" y="4222588"/>
                <a:ext cx="6976" cy="17121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C254446-E557-3E43-8DF1-65ED65BF24F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743833" y="4213596"/>
                  <a:ext cx="24967" cy="188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5170BE1-B0E7-DA74-C120-81C255F2B02E}"/>
                    </a:ext>
                  </a:extLst>
                </p14:cNvPr>
                <p14:cNvContentPartPr/>
                <p14:nvPr/>
              </p14:nvContentPartPr>
              <p14:xfrm>
                <a:off x="9760569" y="4327523"/>
                <a:ext cx="113074" cy="67438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5170BE1-B0E7-DA74-C120-81C255F2B02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751595" y="4318555"/>
                  <a:ext cx="130663" cy="85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8904C7A-1BF7-8F2F-E945-1667E8662974}"/>
                    </a:ext>
                  </a:extLst>
                </p14:cNvPr>
                <p14:cNvContentPartPr/>
                <p14:nvPr/>
              </p14:nvContentPartPr>
              <p14:xfrm>
                <a:off x="9645751" y="4160382"/>
                <a:ext cx="405789" cy="266844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8904C7A-1BF7-8F2F-E945-1667E866297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636749" y="4151379"/>
                  <a:ext cx="423432" cy="284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366482C-7BC6-5807-DFA7-8D2DD7C38493}"/>
                    </a:ext>
                  </a:extLst>
                </p14:cNvPr>
                <p14:cNvContentPartPr/>
                <p14:nvPr/>
              </p14:nvContentPartPr>
              <p14:xfrm>
                <a:off x="10184089" y="4259795"/>
                <a:ext cx="132259" cy="99122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366482C-7BC6-5807-DFA7-8D2DD7C384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175104" y="4250817"/>
                  <a:ext cx="149870" cy="1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A2661DC-8535-393E-6E46-1F678CFC9166}"/>
                    </a:ext>
                  </a:extLst>
                </p14:cNvPr>
                <p14:cNvContentPartPr/>
                <p14:nvPr/>
              </p14:nvContentPartPr>
              <p14:xfrm>
                <a:off x="10319837" y="4264155"/>
                <a:ext cx="112784" cy="92436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A2661DC-8535-393E-6E46-1F678CFC916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10857" y="4255163"/>
                  <a:ext cx="130384" cy="110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FBC0CCF-7EA2-3F5D-41C5-989B28D9756A}"/>
                    </a:ext>
                  </a:extLst>
                </p14:cNvPr>
                <p14:cNvContentPartPr/>
                <p14:nvPr/>
              </p14:nvContentPartPr>
              <p14:xfrm>
                <a:off x="10480582" y="4282758"/>
                <a:ext cx="131387" cy="82844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FBC0CCF-7EA2-3F5D-41C5-989B28D9756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71583" y="4273792"/>
                  <a:ext cx="149025" cy="100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E282F9F-E213-7ABD-E223-7980CEFF6453}"/>
                    </a:ext>
                  </a:extLst>
                </p14:cNvPr>
                <p14:cNvContentPartPr/>
                <p14:nvPr/>
              </p14:nvContentPartPr>
              <p14:xfrm>
                <a:off x="10586390" y="4252237"/>
                <a:ext cx="103191" cy="99122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E282F9F-E213-7ABD-E223-7980CEFF645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77401" y="4243226"/>
                  <a:ext cx="120809" cy="116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929813A-D448-63D8-57B2-E34ADACEE881}"/>
                    </a:ext>
                  </a:extLst>
                </p14:cNvPr>
                <p14:cNvContentPartPr/>
                <p14:nvPr/>
              </p14:nvContentPartPr>
              <p14:xfrm>
                <a:off x="10725625" y="4258923"/>
                <a:ext cx="7848" cy="81972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929813A-D448-63D8-57B2-E34ADACEE88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16707" y="4249935"/>
                  <a:ext cx="25328" cy="995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F1E9C0B-DA77-7007-879E-865CBE0CF224}"/>
                    </a:ext>
                  </a:extLst>
                </p14:cNvPr>
                <p14:cNvContentPartPr/>
                <p14:nvPr/>
              </p14:nvContentPartPr>
              <p14:xfrm>
                <a:off x="10785214" y="4277235"/>
                <a:ext cx="10174" cy="59299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F1E9C0B-DA77-7007-879E-865CBE0CF22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76443" y="4268250"/>
                  <a:ext cx="27365" cy="76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F2912D5-2565-1673-8213-EA981625EC7B}"/>
                    </a:ext>
                  </a:extLst>
                </p14:cNvPr>
                <p14:cNvContentPartPr/>
                <p14:nvPr/>
              </p14:nvContentPartPr>
              <p14:xfrm>
                <a:off x="10762832" y="4227238"/>
                <a:ext cx="108133" cy="65694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F2912D5-2565-1673-8213-EA981625EC7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53821" y="4218263"/>
                  <a:ext cx="125795" cy="832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ED03BB1-C91D-09E2-5E98-077D8722C466}"/>
                    </a:ext>
                  </a:extLst>
                </p14:cNvPr>
                <p14:cNvContentPartPr/>
                <p14:nvPr/>
              </p14:nvContentPartPr>
              <p14:xfrm>
                <a:off x="10857303" y="4267352"/>
                <a:ext cx="106679" cy="74995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ED03BB1-C91D-09E2-5E98-077D8722C46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48293" y="4258338"/>
                  <a:ext cx="124339" cy="92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1E1BF4A-7FA6-77F0-C3AB-45129470DE7B}"/>
                    </a:ext>
                  </a:extLst>
                </p14:cNvPr>
                <p14:cNvContentPartPr/>
                <p14:nvPr/>
              </p14:nvContentPartPr>
              <p14:xfrm>
                <a:off x="10981423" y="4281305"/>
                <a:ext cx="67728" cy="61624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1E1BF4A-7FA6-77F0-C3AB-45129470DE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72464" y="4272296"/>
                  <a:ext cx="85287" cy="79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B156A23-2CA5-37B2-9B33-EE53501909D2}"/>
                    </a:ext>
                  </a:extLst>
                </p14:cNvPr>
                <p14:cNvContentPartPr/>
                <p14:nvPr/>
              </p14:nvContentPartPr>
              <p14:xfrm>
                <a:off x="10982295" y="4212705"/>
                <a:ext cx="97087" cy="81681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B156A23-2CA5-37B2-9B33-EE53501909D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973305" y="4203709"/>
                  <a:ext cx="114706" cy="993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18303170-FFC6-ED6C-CFFA-C53685A5B4B3}"/>
              </a:ext>
            </a:extLst>
          </p:cNvPr>
          <p:cNvGrpSpPr/>
          <p:nvPr/>
        </p:nvGrpSpPr>
        <p:grpSpPr>
          <a:xfrm>
            <a:off x="6110069" y="3196025"/>
            <a:ext cx="2687400" cy="933480"/>
            <a:chOff x="6110069" y="3196025"/>
            <a:chExt cx="2687400" cy="9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D4A5445-4CC5-924F-9ED4-19440219AAE1}"/>
                    </a:ext>
                  </a:extLst>
                </p14:cNvPr>
                <p14:cNvContentPartPr/>
                <p14:nvPr/>
              </p14:nvContentPartPr>
              <p14:xfrm>
                <a:off x="6110069" y="3413465"/>
                <a:ext cx="555480" cy="204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D4A5445-4CC5-924F-9ED4-19440219AAE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101069" y="3404465"/>
                  <a:ext cx="573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1109866-4DBF-E920-8AB0-5F1A7D72D335}"/>
                    </a:ext>
                  </a:extLst>
                </p14:cNvPr>
                <p14:cNvContentPartPr/>
                <p14:nvPr/>
              </p14:nvContentPartPr>
              <p14:xfrm>
                <a:off x="6135269" y="3646745"/>
                <a:ext cx="534960" cy="266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1109866-4DBF-E920-8AB0-5F1A7D72D33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126269" y="3638105"/>
                  <a:ext cx="552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269055A-30BC-3CB8-F08D-86BACDB161EA}"/>
                    </a:ext>
                  </a:extLst>
                </p14:cNvPr>
                <p14:cNvContentPartPr/>
                <p14:nvPr/>
              </p14:nvContentPartPr>
              <p14:xfrm>
                <a:off x="6989909" y="3349025"/>
                <a:ext cx="5760" cy="111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269055A-30BC-3CB8-F08D-86BACDB161E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81269" y="3340385"/>
                  <a:ext cx="23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D325662-6860-0F71-62E2-45B88C72B8CA}"/>
                    </a:ext>
                  </a:extLst>
                </p14:cNvPr>
                <p14:cNvContentPartPr/>
                <p14:nvPr/>
              </p14:nvContentPartPr>
              <p14:xfrm>
                <a:off x="6925829" y="3322745"/>
                <a:ext cx="149400" cy="12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D325662-6860-0F71-62E2-45B88C72B8C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16829" y="3313745"/>
                  <a:ext cx="167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18A19F0-9BEF-D791-0654-3D83A9689A50}"/>
                    </a:ext>
                  </a:extLst>
                </p14:cNvPr>
                <p14:cNvContentPartPr/>
                <p14:nvPr/>
              </p14:nvContentPartPr>
              <p14:xfrm>
                <a:off x="6927269" y="3460265"/>
                <a:ext cx="164880" cy="12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18A19F0-9BEF-D791-0654-3D83A9689A5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18629" y="3451265"/>
                  <a:ext cx="182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B33BDC4-E33B-7CE0-EC12-5DC2B9B3EFE6}"/>
                    </a:ext>
                  </a:extLst>
                </p14:cNvPr>
                <p14:cNvContentPartPr/>
                <p14:nvPr/>
              </p14:nvContentPartPr>
              <p14:xfrm>
                <a:off x="6832229" y="3196025"/>
                <a:ext cx="350280" cy="354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B33BDC4-E33B-7CE0-EC12-5DC2B9B3EFE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823589" y="3187025"/>
                  <a:ext cx="3679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0FAA06C-490F-F220-4F1D-715E5E1AA991}"/>
                    </a:ext>
                  </a:extLst>
                </p14:cNvPr>
                <p14:cNvContentPartPr/>
                <p14:nvPr/>
              </p14:nvContentPartPr>
              <p14:xfrm>
                <a:off x="6933389" y="3849785"/>
                <a:ext cx="15120" cy="116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0FAA06C-490F-F220-4F1D-715E5E1AA99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924389" y="3841145"/>
                  <a:ext cx="32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85791A9-6D3D-B37F-5DC9-17F1FCFD2047}"/>
                    </a:ext>
                  </a:extLst>
                </p14:cNvPr>
                <p14:cNvContentPartPr/>
                <p14:nvPr/>
              </p14:nvContentPartPr>
              <p14:xfrm>
                <a:off x="7002509" y="3860945"/>
                <a:ext cx="25560" cy="89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85791A9-6D3D-B37F-5DC9-17F1FCFD204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93509" y="3852305"/>
                  <a:ext cx="43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B4BA0A9-F7E8-D6C3-07A9-2B5CFA39053F}"/>
                    </a:ext>
                  </a:extLst>
                </p14:cNvPr>
                <p14:cNvContentPartPr/>
                <p14:nvPr/>
              </p14:nvContentPartPr>
              <p14:xfrm>
                <a:off x="6901709" y="3810185"/>
                <a:ext cx="190440" cy="225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B4BA0A9-F7E8-D6C3-07A9-2B5CFA39053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92709" y="3801185"/>
                  <a:ext cx="208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414A318-B382-9468-8A5D-D8C01717839C}"/>
                    </a:ext>
                  </a:extLst>
                </p14:cNvPr>
                <p14:cNvContentPartPr/>
                <p14:nvPr/>
              </p14:nvContentPartPr>
              <p14:xfrm>
                <a:off x="7457549" y="3354425"/>
                <a:ext cx="135360" cy="131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414A318-B382-9468-8A5D-D8C01717839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448909" y="3345425"/>
                  <a:ext cx="153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87D09C2-A2AA-4669-6147-12BF5D4B70F1}"/>
                    </a:ext>
                  </a:extLst>
                </p14:cNvPr>
                <p14:cNvContentPartPr/>
                <p14:nvPr/>
              </p14:nvContentPartPr>
              <p14:xfrm>
                <a:off x="7694429" y="3386465"/>
                <a:ext cx="17280" cy="54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87D09C2-A2AA-4669-6147-12BF5D4B70F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685789" y="3377825"/>
                  <a:ext cx="34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4EC3CD0-3560-5A44-3815-6DA18BCD18F1}"/>
                    </a:ext>
                  </a:extLst>
                </p14:cNvPr>
                <p14:cNvContentPartPr/>
                <p14:nvPr/>
              </p14:nvContentPartPr>
              <p14:xfrm>
                <a:off x="7634309" y="3322745"/>
                <a:ext cx="309240" cy="142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4EC3CD0-3560-5A44-3815-6DA18BCD18F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625309" y="3314105"/>
                  <a:ext cx="326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54EBF4-BCDB-D961-B11A-F4A37B420427}"/>
                    </a:ext>
                  </a:extLst>
                </p14:cNvPr>
                <p14:cNvContentPartPr/>
                <p14:nvPr/>
              </p14:nvContentPartPr>
              <p14:xfrm>
                <a:off x="7836629" y="3310865"/>
                <a:ext cx="300960" cy="137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54EBF4-BCDB-D961-B11A-F4A37B42042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827989" y="3302225"/>
                  <a:ext cx="318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00B182E-7D88-38C5-8874-877CCD28C20C}"/>
                    </a:ext>
                  </a:extLst>
                </p14:cNvPr>
                <p14:cNvContentPartPr/>
                <p14:nvPr/>
              </p14:nvContentPartPr>
              <p14:xfrm>
                <a:off x="8228669" y="3340385"/>
                <a:ext cx="11520" cy="93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00B182E-7D88-38C5-8874-877CCD28C20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20029" y="3331385"/>
                  <a:ext cx="29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45A3CF-7AFF-FB44-9DD1-B11F5868A854}"/>
                    </a:ext>
                  </a:extLst>
                </p14:cNvPr>
                <p14:cNvContentPartPr/>
                <p14:nvPr/>
              </p14:nvContentPartPr>
              <p14:xfrm>
                <a:off x="8289509" y="3377825"/>
                <a:ext cx="138600" cy="99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45A3CF-7AFF-FB44-9DD1-B11F5868A85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80869" y="3368825"/>
                  <a:ext cx="156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E6A194-9795-B4DE-7E54-5EFE5B117672}"/>
                    </a:ext>
                  </a:extLst>
                </p14:cNvPr>
                <p14:cNvContentPartPr/>
                <p14:nvPr/>
              </p14:nvContentPartPr>
              <p14:xfrm>
                <a:off x="8478509" y="3365585"/>
                <a:ext cx="146880" cy="115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E6A194-9795-B4DE-7E54-5EFE5B11767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469509" y="3356945"/>
                  <a:ext cx="164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B3C4989-BA6F-9EB4-0F9C-6535246983FB}"/>
                    </a:ext>
                  </a:extLst>
                </p14:cNvPr>
                <p14:cNvContentPartPr/>
                <p14:nvPr/>
              </p14:nvContentPartPr>
              <p14:xfrm>
                <a:off x="8503709" y="3451625"/>
                <a:ext cx="171720" cy="7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B3C4989-BA6F-9EB4-0F9C-6535246983F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495069" y="3442625"/>
                  <a:ext cx="189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D8879B2-958D-CD50-E14B-7060D7A718AA}"/>
                    </a:ext>
                  </a:extLst>
                </p14:cNvPr>
                <p14:cNvContentPartPr/>
                <p14:nvPr/>
              </p14:nvContentPartPr>
              <p14:xfrm>
                <a:off x="7460069" y="3842225"/>
                <a:ext cx="186120" cy="117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D8879B2-958D-CD50-E14B-7060D7A718A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451429" y="3833585"/>
                  <a:ext cx="203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37589E3-6098-FC23-0BCE-254582107690}"/>
                    </a:ext>
                  </a:extLst>
                </p14:cNvPr>
                <p14:cNvContentPartPr/>
                <p14:nvPr/>
              </p14:nvContentPartPr>
              <p14:xfrm>
                <a:off x="6723149" y="3700385"/>
                <a:ext cx="572040" cy="429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37589E3-6098-FC23-0BCE-2545821076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714509" y="3691745"/>
                  <a:ext cx="5896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1FF7089-F695-8FB0-8D0D-B5CE33C6761C}"/>
                    </a:ext>
                  </a:extLst>
                </p14:cNvPr>
                <p14:cNvContentPartPr/>
                <p14:nvPr/>
              </p14:nvContentPartPr>
              <p14:xfrm>
                <a:off x="7684709" y="3877505"/>
                <a:ext cx="16920" cy="100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1FF7089-F695-8FB0-8D0D-B5CE33C6761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75709" y="3868505"/>
                  <a:ext cx="3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82D7CBF-206D-AC9B-68D0-C5DE792780BC}"/>
                    </a:ext>
                  </a:extLst>
                </p14:cNvPr>
                <p14:cNvContentPartPr/>
                <p14:nvPr/>
              </p14:nvContentPartPr>
              <p14:xfrm>
                <a:off x="7764989" y="3881825"/>
                <a:ext cx="127440" cy="85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82D7CBF-206D-AC9B-68D0-C5DE792780B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56349" y="3872825"/>
                  <a:ext cx="145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E6C1D41-7A7A-32B1-A0C1-B88B561F298C}"/>
                    </a:ext>
                  </a:extLst>
                </p14:cNvPr>
                <p14:cNvContentPartPr/>
                <p14:nvPr/>
              </p14:nvContentPartPr>
              <p14:xfrm>
                <a:off x="7945709" y="3849785"/>
                <a:ext cx="154080" cy="108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E6C1D41-7A7A-32B1-A0C1-B88B561F298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936709" y="3840785"/>
                  <a:ext cx="171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504AA7B-44FD-7BFA-43A3-74796332FFD4}"/>
                    </a:ext>
                  </a:extLst>
                </p14:cNvPr>
                <p14:cNvContentPartPr/>
                <p14:nvPr/>
              </p14:nvContentPartPr>
              <p14:xfrm>
                <a:off x="7949669" y="3909185"/>
                <a:ext cx="180000" cy="9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504AA7B-44FD-7BFA-43A3-74796332FFD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41029" y="3900185"/>
                  <a:ext cx="197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683C081-63DF-83FF-1B2B-D2CB80E2B2D6}"/>
                    </a:ext>
                  </a:extLst>
                </p14:cNvPr>
                <p14:cNvContentPartPr/>
                <p14:nvPr/>
              </p14:nvContentPartPr>
              <p14:xfrm>
                <a:off x="8195549" y="3834665"/>
                <a:ext cx="250200" cy="113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683C081-63DF-83FF-1B2B-D2CB80E2B2D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86549" y="3826025"/>
                  <a:ext cx="267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CC1C653-F05B-63FA-FB05-A29EE5C5EAC7}"/>
                    </a:ext>
                  </a:extLst>
                </p14:cNvPr>
                <p14:cNvContentPartPr/>
                <p14:nvPr/>
              </p14:nvContentPartPr>
              <p14:xfrm>
                <a:off x="8547989" y="3846185"/>
                <a:ext cx="249480" cy="114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CC1C653-F05B-63FA-FB05-A29EE5C5EAC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38989" y="3837185"/>
                  <a:ext cx="267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AD764C9-017B-B37A-A0F7-CCCB729387D5}"/>
                    </a:ext>
                  </a:extLst>
                </p14:cNvPr>
                <p14:cNvContentPartPr/>
                <p14:nvPr/>
              </p14:nvContentPartPr>
              <p14:xfrm>
                <a:off x="8684429" y="3932585"/>
                <a:ext cx="106920" cy="7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AD764C9-017B-B37A-A0F7-CCCB729387D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675789" y="3923585"/>
                  <a:ext cx="1245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A9D972-181E-F908-AEC6-2E1ECFB8AAFA}"/>
              </a:ext>
            </a:extLst>
          </p:cNvPr>
          <p:cNvGrpSpPr/>
          <p:nvPr/>
        </p:nvGrpSpPr>
        <p:grpSpPr>
          <a:xfrm>
            <a:off x="10241466" y="3332577"/>
            <a:ext cx="734400" cy="125640"/>
            <a:chOff x="10241466" y="3332577"/>
            <a:chExt cx="73440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46B2EA9-95AE-5BC2-4521-AE8133BE2BF1}"/>
                    </a:ext>
                  </a:extLst>
                </p14:cNvPr>
                <p14:cNvContentPartPr/>
                <p14:nvPr/>
              </p14:nvContentPartPr>
              <p14:xfrm>
                <a:off x="10241466" y="3365697"/>
                <a:ext cx="95400" cy="92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46B2EA9-95AE-5BC2-4521-AE8133BE2BF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232466" y="3356697"/>
                  <a:ext cx="113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C9DD2F-F7ED-CE41-08C2-F1D4E6E16BE2}"/>
                    </a:ext>
                  </a:extLst>
                </p14:cNvPr>
                <p14:cNvContentPartPr/>
                <p14:nvPr/>
              </p14:nvContentPartPr>
              <p14:xfrm>
                <a:off x="10248306" y="3429057"/>
                <a:ext cx="116640" cy="15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C9DD2F-F7ED-CE41-08C2-F1D4E6E16BE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239306" y="3420417"/>
                  <a:ext cx="134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4BC4F4-2038-4EA8-5F12-A34583FEF8DF}"/>
                    </a:ext>
                  </a:extLst>
                </p14:cNvPr>
                <p14:cNvContentPartPr/>
                <p14:nvPr/>
              </p14:nvContentPartPr>
              <p14:xfrm>
                <a:off x="10527666" y="3370737"/>
                <a:ext cx="228240" cy="7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4BC4F4-2038-4EA8-5F12-A34583FEF8D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518666" y="3361737"/>
                  <a:ext cx="245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0CCA29-E24E-5B78-7A14-23912DC52DF1}"/>
                    </a:ext>
                  </a:extLst>
                </p14:cNvPr>
                <p14:cNvContentPartPr/>
                <p14:nvPr/>
              </p14:nvContentPartPr>
              <p14:xfrm>
                <a:off x="10777506" y="3332577"/>
                <a:ext cx="75600" cy="96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0CCA29-E24E-5B78-7A14-23912DC52DF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768866" y="3323937"/>
                  <a:ext cx="93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44CCCA-EAC8-FB80-2583-60F75521045C}"/>
                    </a:ext>
                  </a:extLst>
                </p14:cNvPr>
                <p14:cNvContentPartPr/>
                <p14:nvPr/>
              </p14:nvContentPartPr>
              <p14:xfrm>
                <a:off x="10873626" y="3347337"/>
                <a:ext cx="102240" cy="97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44CCCA-EAC8-FB80-2583-60F75521045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864986" y="3338337"/>
                  <a:ext cx="119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0CC776E-7F7D-6A20-A797-A1503429F564}"/>
                    </a:ext>
                  </a:extLst>
                </p14:cNvPr>
                <p14:cNvContentPartPr/>
                <p14:nvPr/>
              </p14:nvContentPartPr>
              <p14:xfrm>
                <a:off x="10916826" y="3414657"/>
                <a:ext cx="48240" cy="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0CC776E-7F7D-6A20-A797-A1503429F56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908186" y="3405657"/>
                  <a:ext cx="6588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4EAA7C-F4B0-5AB3-58BB-0714E1269CF3}"/>
              </a:ext>
            </a:extLst>
          </p:cNvPr>
          <p:cNvGrpSpPr/>
          <p:nvPr/>
        </p:nvGrpSpPr>
        <p:grpSpPr>
          <a:xfrm>
            <a:off x="10210146" y="4060137"/>
            <a:ext cx="121320" cy="87480"/>
            <a:chOff x="10210146" y="4060137"/>
            <a:chExt cx="12132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F4C4279-3C66-E9B0-D95E-CEC6BBB496FB}"/>
                    </a:ext>
                  </a:extLst>
                </p14:cNvPr>
                <p14:cNvContentPartPr/>
                <p14:nvPr/>
              </p14:nvContentPartPr>
              <p14:xfrm>
                <a:off x="10220226" y="4060137"/>
                <a:ext cx="99000" cy="87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4C4279-3C66-E9B0-D95E-CEC6BBB496F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211586" y="4051497"/>
                  <a:ext cx="116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B0D711-C76B-FC23-5537-8A1F4BB86643}"/>
                    </a:ext>
                  </a:extLst>
                </p14:cNvPr>
                <p14:cNvContentPartPr/>
                <p14:nvPr/>
              </p14:nvContentPartPr>
              <p14:xfrm>
                <a:off x="10210146" y="4123857"/>
                <a:ext cx="121320" cy="1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B0D711-C76B-FC23-5537-8A1F4BB8664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201146" y="4114857"/>
                  <a:ext cx="1389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ABAA26-7600-C571-BD2B-8CA82D0F805F}"/>
              </a:ext>
            </a:extLst>
          </p:cNvPr>
          <p:cNvGrpSpPr/>
          <p:nvPr/>
        </p:nvGrpSpPr>
        <p:grpSpPr>
          <a:xfrm>
            <a:off x="10536666" y="4005417"/>
            <a:ext cx="504000" cy="124920"/>
            <a:chOff x="10536666" y="4005417"/>
            <a:chExt cx="50400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7242B9-FCFB-9AF1-7CCC-AEF518F4C7A1}"/>
                    </a:ext>
                  </a:extLst>
                </p14:cNvPr>
                <p14:cNvContentPartPr/>
                <p14:nvPr/>
              </p14:nvContentPartPr>
              <p14:xfrm>
                <a:off x="10536666" y="4050057"/>
                <a:ext cx="219240" cy="74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7242B9-FCFB-9AF1-7CCC-AEF518F4C7A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527666" y="4041417"/>
                  <a:ext cx="236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FA9684-83DC-1FC0-7965-658EA63FC520}"/>
                    </a:ext>
                  </a:extLst>
                </p14:cNvPr>
                <p14:cNvContentPartPr/>
                <p14:nvPr/>
              </p14:nvContentPartPr>
              <p14:xfrm>
                <a:off x="10799466" y="4040697"/>
                <a:ext cx="86760" cy="89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FA9684-83DC-1FC0-7965-658EA63FC52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790466" y="4031697"/>
                  <a:ext cx="104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96C703-4A23-586E-3673-D9BFCB20BEB1}"/>
                    </a:ext>
                  </a:extLst>
                </p14:cNvPr>
                <p14:cNvContentPartPr/>
                <p14:nvPr/>
              </p14:nvContentPartPr>
              <p14:xfrm>
                <a:off x="10926186" y="4056537"/>
                <a:ext cx="95040" cy="33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96C703-4A23-586E-3673-D9BFCB20BEB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917546" y="4047537"/>
                  <a:ext cx="112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CBEDE0-1125-A0DD-5DB6-C396489BE2A7}"/>
                    </a:ext>
                  </a:extLst>
                </p14:cNvPr>
                <p14:cNvContentPartPr/>
                <p14:nvPr/>
              </p14:nvContentPartPr>
              <p14:xfrm>
                <a:off x="10956786" y="4005417"/>
                <a:ext cx="83880" cy="2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CBEDE0-1125-A0DD-5DB6-C396489BE2A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947786" y="3996777"/>
                  <a:ext cx="101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E38D9E-7BFC-0697-65F0-D0DFD306CA86}"/>
                    </a:ext>
                  </a:extLst>
                </p14:cNvPr>
                <p14:cNvContentPartPr/>
                <p14:nvPr/>
              </p14:nvContentPartPr>
              <p14:xfrm>
                <a:off x="10929786" y="4023057"/>
                <a:ext cx="95760" cy="9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E38D9E-7BFC-0697-65F0-D0DFD306CA8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921146" y="4014417"/>
                  <a:ext cx="113400" cy="2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3001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6E5DBF-8960-27FF-3AAF-AD1DF58B2CC0}"/>
              </a:ext>
            </a:extLst>
          </p:cNvPr>
          <p:cNvGrpSpPr/>
          <p:nvPr/>
        </p:nvGrpSpPr>
        <p:grpSpPr>
          <a:xfrm>
            <a:off x="2191587" y="629254"/>
            <a:ext cx="518454" cy="388840"/>
            <a:chOff x="183678" y="459572"/>
            <a:chExt cx="55728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6ED4FD6-698C-851B-FCBC-6195083A9B03}"/>
                    </a:ext>
                  </a:extLst>
                </p14:cNvPr>
                <p14:cNvContentPartPr/>
                <p14:nvPr/>
              </p14:nvContentPartPr>
              <p14:xfrm>
                <a:off x="317598" y="544172"/>
                <a:ext cx="237960" cy="224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6ED4FD6-698C-851B-FCBC-6195083A9B0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8312" y="534893"/>
                  <a:ext cx="256919" cy="2435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E22268F-0EED-4B36-A8AD-E22F04A8EAF4}"/>
                    </a:ext>
                  </a:extLst>
                </p14:cNvPr>
                <p14:cNvContentPartPr/>
                <p14:nvPr/>
              </p14:nvContentPartPr>
              <p14:xfrm>
                <a:off x="300318" y="678452"/>
                <a:ext cx="157680" cy="2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E22268F-0EED-4B36-A8AD-E22F04A8EA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656" y="669452"/>
                  <a:ext cx="176617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E96E1AD-1CD5-E52D-E21E-80ABFE8B4CDC}"/>
                    </a:ext>
                  </a:extLst>
                </p14:cNvPr>
                <p14:cNvContentPartPr/>
                <p14:nvPr/>
              </p14:nvContentPartPr>
              <p14:xfrm>
                <a:off x="183678" y="459572"/>
                <a:ext cx="557280" cy="417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E96E1AD-1CD5-E52D-E21E-80ABFE8B4C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4390" y="449897"/>
                  <a:ext cx="576243" cy="43692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27F818A3-60D3-130A-4AB2-90D87607E7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1"/>
          <a:stretch/>
        </p:blipFill>
        <p:spPr>
          <a:xfrm>
            <a:off x="152495" y="1140643"/>
            <a:ext cx="5966977" cy="3706184"/>
          </a:xfrm>
          <a:prstGeom prst="rect">
            <a:avLst/>
          </a:prstGeom>
        </p:spPr>
      </p:pic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F83004F7-9A3C-2CD6-D235-324281E691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2" y="3573495"/>
            <a:ext cx="5806943" cy="3284505"/>
          </a:xfrm>
          <a:prstGeom prst="rect">
            <a:avLst/>
          </a:prstGeom>
        </p:spPr>
      </p:pic>
      <p:pic>
        <p:nvPicPr>
          <p:cNvPr id="10" name="Picture 9" descr="A blue and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8C46F8B1-7E28-9CC4-ACCD-57A13D4A30F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6"/>
          <a:stretch/>
        </p:blipFill>
        <p:spPr>
          <a:xfrm>
            <a:off x="6179299" y="1150070"/>
            <a:ext cx="6012701" cy="1923563"/>
          </a:xfrm>
          <a:prstGeom prst="rect">
            <a:avLst/>
          </a:prstGeom>
        </p:spPr>
      </p:pic>
      <p:pic>
        <p:nvPicPr>
          <p:cNvPr id="11" name="Picture 10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9FF1A99-E657-36D3-041C-CD9D0647CF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51" y="2863407"/>
            <a:ext cx="5890770" cy="326164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23D93DC-61DB-F11B-0293-5C6C69E5DBB7}"/>
              </a:ext>
            </a:extLst>
          </p:cNvPr>
          <p:cNvGrpSpPr/>
          <p:nvPr/>
        </p:nvGrpSpPr>
        <p:grpSpPr>
          <a:xfrm>
            <a:off x="9270290" y="641804"/>
            <a:ext cx="478440" cy="340200"/>
            <a:chOff x="248838" y="377852"/>
            <a:chExt cx="47844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FB2771-97B8-8FD7-EBB3-15FDD05F3C6E}"/>
                    </a:ext>
                  </a:extLst>
                </p14:cNvPr>
                <p14:cNvContentPartPr/>
                <p14:nvPr/>
              </p14:nvContentPartPr>
              <p14:xfrm>
                <a:off x="427758" y="531932"/>
                <a:ext cx="14400" cy="165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FB2771-97B8-8FD7-EBB3-15FDD05F3C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8758" y="523292"/>
                  <a:ext cx="32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51E1B34-E2AD-0683-C2B4-3BF8E33107A8}"/>
                    </a:ext>
                  </a:extLst>
                </p14:cNvPr>
                <p14:cNvContentPartPr/>
                <p14:nvPr/>
              </p14:nvContentPartPr>
              <p14:xfrm>
                <a:off x="391038" y="471812"/>
                <a:ext cx="147240" cy="233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51E1B34-E2AD-0683-C2B4-3BF8E33107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2038" y="462812"/>
                  <a:ext cx="164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6D51EC-87C8-1D79-0C51-31805D4B19F6}"/>
                    </a:ext>
                  </a:extLst>
                </p14:cNvPr>
                <p14:cNvContentPartPr/>
                <p14:nvPr/>
              </p14:nvContentPartPr>
              <p14:xfrm>
                <a:off x="248838" y="377852"/>
                <a:ext cx="478440" cy="340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6D51EC-87C8-1D79-0C51-31805D4B19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198" y="368852"/>
                  <a:ext cx="496080" cy="357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F25C5246-787B-70BB-E9C5-F2D40915A8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9" b="81087"/>
          <a:stretch/>
        </p:blipFill>
        <p:spPr>
          <a:xfrm>
            <a:off x="3519434" y="0"/>
            <a:ext cx="4936409" cy="6705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F41200-0A91-2E28-61B6-56D425E8E158}"/>
              </a:ext>
            </a:extLst>
          </p:cNvPr>
          <p:cNvSpPr/>
          <p:nvPr/>
        </p:nvSpPr>
        <p:spPr>
          <a:xfrm>
            <a:off x="5439266" y="358220"/>
            <a:ext cx="2158738" cy="263950"/>
          </a:xfrm>
          <a:prstGeom prst="rect">
            <a:avLst/>
          </a:prstGeom>
          <a:solidFill>
            <a:srgbClr val="6666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9F105-464C-B365-ADF0-1B60CC1E18DE}"/>
              </a:ext>
            </a:extLst>
          </p:cNvPr>
          <p:cNvSpPr/>
          <p:nvPr/>
        </p:nvSpPr>
        <p:spPr>
          <a:xfrm>
            <a:off x="237241" y="1140644"/>
            <a:ext cx="2158738" cy="358218"/>
          </a:xfrm>
          <a:prstGeom prst="rect">
            <a:avLst/>
          </a:prstGeom>
          <a:solidFill>
            <a:srgbClr val="6666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B8DD8A-C215-54BF-05F6-0E2316505C2D}"/>
              </a:ext>
            </a:extLst>
          </p:cNvPr>
          <p:cNvSpPr/>
          <p:nvPr/>
        </p:nvSpPr>
        <p:spPr>
          <a:xfrm>
            <a:off x="6205980" y="1159497"/>
            <a:ext cx="2099035" cy="320511"/>
          </a:xfrm>
          <a:prstGeom prst="rect">
            <a:avLst/>
          </a:prstGeom>
          <a:solidFill>
            <a:srgbClr val="6666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6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text below&#10;&#10;Description automatically generated with medium confidence">
            <a:extLst>
              <a:ext uri="{FF2B5EF4-FFF2-40B4-BE49-F238E27FC236}">
                <a16:creationId xmlns:a16="http://schemas.microsoft.com/office/drawing/2014/main" id="{C9A14D3C-6C30-BCED-855A-CE514D983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" y="1955836"/>
            <a:ext cx="5997460" cy="3398815"/>
          </a:xfrm>
          <a:prstGeom prst="rect">
            <a:avLst/>
          </a:prstGeom>
        </p:spPr>
      </p:pic>
      <p:pic>
        <p:nvPicPr>
          <p:cNvPr id="9" name="Picture 8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74166265-1360-001A-DAD7-D71C47FC3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40" y="1913130"/>
            <a:ext cx="5997460" cy="3635055"/>
          </a:xfrm>
          <a:prstGeom prst="rect">
            <a:avLst/>
          </a:prstGeom>
        </p:spPr>
      </p:pic>
      <p:pic>
        <p:nvPicPr>
          <p:cNvPr id="11" name="Picture 10" descr="A purple rectangle with white text&#10;&#10;Description automatically generated">
            <a:extLst>
              <a:ext uri="{FF2B5EF4-FFF2-40B4-BE49-F238E27FC236}">
                <a16:creationId xmlns:a16="http://schemas.microsoft.com/office/drawing/2014/main" id="{F3A6D7DD-5F2E-5917-7BF9-3B31EB5EC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60" y="187240"/>
            <a:ext cx="5082980" cy="8839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D2614C9-F9BF-8646-D8DF-4CB645F3F1B1}"/>
              </a:ext>
            </a:extLst>
          </p:cNvPr>
          <p:cNvGrpSpPr/>
          <p:nvPr/>
        </p:nvGrpSpPr>
        <p:grpSpPr>
          <a:xfrm>
            <a:off x="181518" y="1421132"/>
            <a:ext cx="574200" cy="465480"/>
            <a:chOff x="181518" y="1421132"/>
            <a:chExt cx="57420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550081-8A0A-4647-DD3C-73BE2BB46E9A}"/>
                    </a:ext>
                  </a:extLst>
                </p14:cNvPr>
                <p14:cNvContentPartPr/>
                <p14:nvPr/>
              </p14:nvContentPartPr>
              <p14:xfrm>
                <a:off x="409758" y="1575932"/>
                <a:ext cx="21600" cy="20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550081-8A0A-4647-DD3C-73BE2BB46E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0758" y="1566932"/>
                  <a:ext cx="39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454D51-FE03-4F6A-4B4E-71D0A252F32C}"/>
                    </a:ext>
                  </a:extLst>
                </p14:cNvPr>
                <p14:cNvContentPartPr/>
                <p14:nvPr/>
              </p14:nvContentPartPr>
              <p14:xfrm>
                <a:off x="317598" y="1530212"/>
                <a:ext cx="205920" cy="3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454D51-FE03-4F6A-4B4E-71D0A252F3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8958" y="1521572"/>
                  <a:ext cx="223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FB8C8D-D24E-3180-BEE3-09CF9C9B813E}"/>
                    </a:ext>
                  </a:extLst>
                </p14:cNvPr>
                <p14:cNvContentPartPr/>
                <p14:nvPr/>
              </p14:nvContentPartPr>
              <p14:xfrm>
                <a:off x="317598" y="1763132"/>
                <a:ext cx="264240" cy="8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FB8C8D-D24E-3180-BEE3-09CF9C9B81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8958" y="1754132"/>
                  <a:ext cx="281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B4D79E-25E0-3530-8F3D-A78C4A9CB62C}"/>
                    </a:ext>
                  </a:extLst>
                </p14:cNvPr>
                <p14:cNvContentPartPr/>
                <p14:nvPr/>
              </p14:nvContentPartPr>
              <p14:xfrm>
                <a:off x="181518" y="1421132"/>
                <a:ext cx="574200" cy="46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B4D79E-25E0-3530-8F3D-A78C4A9CB6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2518" y="1412492"/>
                  <a:ext cx="591840" cy="48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D456DF-50DC-83F3-1240-0F3D86106AAE}"/>
              </a:ext>
            </a:extLst>
          </p:cNvPr>
          <p:cNvGrpSpPr/>
          <p:nvPr/>
        </p:nvGrpSpPr>
        <p:grpSpPr>
          <a:xfrm>
            <a:off x="10969998" y="1247612"/>
            <a:ext cx="750240" cy="612000"/>
            <a:chOff x="10969998" y="1247612"/>
            <a:chExt cx="750240" cy="61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44B4A58-0B41-493B-1D07-878B5D10B46C}"/>
                    </a:ext>
                  </a:extLst>
                </p14:cNvPr>
                <p14:cNvContentPartPr/>
                <p14:nvPr/>
              </p14:nvContentPartPr>
              <p14:xfrm>
                <a:off x="11309478" y="1447772"/>
                <a:ext cx="15480" cy="20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44B4A58-0B41-493B-1D07-878B5D10B4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300838" y="1438772"/>
                  <a:ext cx="33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850054-C2F4-2F03-7A31-0B5E6C503446}"/>
                    </a:ext>
                  </a:extLst>
                </p14:cNvPr>
                <p14:cNvContentPartPr/>
                <p14:nvPr/>
              </p14:nvContentPartPr>
              <p14:xfrm>
                <a:off x="11377878" y="1474052"/>
                <a:ext cx="15480" cy="13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850054-C2F4-2F03-7A31-0B5E6C5034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369238" y="1465052"/>
                  <a:ext cx="33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785125-06EF-EEC5-014C-3E1CC180F7C4}"/>
                    </a:ext>
                  </a:extLst>
                </p14:cNvPr>
                <p14:cNvContentPartPr/>
                <p14:nvPr/>
              </p14:nvContentPartPr>
              <p14:xfrm>
                <a:off x="11143518" y="1413212"/>
                <a:ext cx="362520" cy="49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785125-06EF-EEC5-014C-3E1CC180F7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34518" y="1404212"/>
                  <a:ext cx="380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2896A5-591D-2C6D-A0DD-02E849D272E5}"/>
                    </a:ext>
                  </a:extLst>
                </p14:cNvPr>
                <p14:cNvContentPartPr/>
                <p14:nvPr/>
              </p14:nvContentPartPr>
              <p14:xfrm>
                <a:off x="11224878" y="1655492"/>
                <a:ext cx="311760" cy="57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2896A5-591D-2C6D-A0DD-02E849D272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15878" y="1646492"/>
                  <a:ext cx="329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EC325A-AC25-9CD0-9FFD-ADE92225BCF1}"/>
                    </a:ext>
                  </a:extLst>
                </p14:cNvPr>
                <p14:cNvContentPartPr/>
                <p14:nvPr/>
              </p14:nvContentPartPr>
              <p14:xfrm>
                <a:off x="10969998" y="1247612"/>
                <a:ext cx="750240" cy="612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EC325A-AC25-9CD0-9FFD-ADE92225BCF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60998" y="1238612"/>
                  <a:ext cx="767880" cy="62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361D146-6CD0-83E3-1B1E-9CF1B797431E}"/>
              </a:ext>
            </a:extLst>
          </p:cNvPr>
          <p:cNvGrpSpPr/>
          <p:nvPr/>
        </p:nvGrpSpPr>
        <p:grpSpPr>
          <a:xfrm>
            <a:off x="6463518" y="2411492"/>
            <a:ext cx="375120" cy="206640"/>
            <a:chOff x="6463518" y="2411492"/>
            <a:chExt cx="37512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BC8CE41-BAD2-05E0-FB30-C6313177072A}"/>
                    </a:ext>
                  </a:extLst>
                </p14:cNvPr>
                <p14:cNvContentPartPr/>
                <p14:nvPr/>
              </p14:nvContentPartPr>
              <p14:xfrm>
                <a:off x="6576558" y="2492852"/>
                <a:ext cx="202320" cy="8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BC8CE41-BAD2-05E0-FB30-C6313177072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67918" y="2484212"/>
                  <a:ext cx="219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8840CE-2E52-8D6F-0AA7-69C6A04A4131}"/>
                    </a:ext>
                  </a:extLst>
                </p14:cNvPr>
                <p14:cNvContentPartPr/>
                <p14:nvPr/>
              </p14:nvContentPartPr>
              <p14:xfrm>
                <a:off x="6463518" y="2411492"/>
                <a:ext cx="375120" cy="206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8840CE-2E52-8D6F-0AA7-69C6A04A413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54518" y="2402852"/>
                  <a:ext cx="39276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2F06B6-FD47-C03A-DEC0-80B62964E6A7}"/>
              </a:ext>
            </a:extLst>
          </p:cNvPr>
          <p:cNvGrpSpPr/>
          <p:nvPr/>
        </p:nvGrpSpPr>
        <p:grpSpPr>
          <a:xfrm>
            <a:off x="6452358" y="2768972"/>
            <a:ext cx="360360" cy="229680"/>
            <a:chOff x="6452358" y="2768972"/>
            <a:chExt cx="36036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A4120C-C64B-4DC5-6899-1ACA3F67C6B2}"/>
                    </a:ext>
                  </a:extLst>
                </p14:cNvPr>
                <p14:cNvContentPartPr/>
                <p14:nvPr/>
              </p14:nvContentPartPr>
              <p14:xfrm>
                <a:off x="6603918" y="2772932"/>
                <a:ext cx="12600" cy="174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A4120C-C64B-4DC5-6899-1ACA3F67C6B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94918" y="2764292"/>
                  <a:ext cx="30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702FEE-7DE5-B263-FE0B-CD4672B1C26B}"/>
                    </a:ext>
                  </a:extLst>
                </p14:cNvPr>
                <p14:cNvContentPartPr/>
                <p14:nvPr/>
              </p14:nvContentPartPr>
              <p14:xfrm>
                <a:off x="6588798" y="2883452"/>
                <a:ext cx="104400" cy="78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702FEE-7DE5-B263-FE0B-CD4672B1C26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79798" y="2874812"/>
                  <a:ext cx="122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79D619C-64CD-43DD-C19B-7BE48D1A2740}"/>
                    </a:ext>
                  </a:extLst>
                </p14:cNvPr>
                <p14:cNvContentPartPr/>
                <p14:nvPr/>
              </p14:nvContentPartPr>
              <p14:xfrm>
                <a:off x="6452358" y="2768972"/>
                <a:ext cx="360360" cy="229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9D619C-64CD-43DD-C19B-7BE48D1A27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43358" y="2759972"/>
                  <a:ext cx="378000" cy="24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918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6AFB6FA-21FB-437B-CE24-1D396138E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" y="761668"/>
            <a:ext cx="4949073" cy="2999628"/>
          </a:xfrm>
          <a:prstGeom prst="rect">
            <a:avLst/>
          </a:prstGeom>
        </p:spPr>
      </p:pic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FF3C1640-694D-8CE5-3EA1-A602580B2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4" y="3970063"/>
            <a:ext cx="4827435" cy="270411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0A5A969-607C-B0ED-C94D-6C38498F5DC5}"/>
              </a:ext>
            </a:extLst>
          </p:cNvPr>
          <p:cNvGrpSpPr/>
          <p:nvPr/>
        </p:nvGrpSpPr>
        <p:grpSpPr>
          <a:xfrm>
            <a:off x="11595727" y="105580"/>
            <a:ext cx="430529" cy="388196"/>
            <a:chOff x="10992678" y="1149692"/>
            <a:chExt cx="53820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F74D0A-43E3-D6A7-0B4B-782755EFE811}"/>
                    </a:ext>
                  </a:extLst>
                </p14:cNvPr>
                <p14:cNvContentPartPr/>
                <p14:nvPr/>
              </p14:nvContentPartPr>
              <p14:xfrm>
                <a:off x="11258718" y="1211972"/>
                <a:ext cx="17280" cy="311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F74D0A-43E3-D6A7-0B4B-782755EFE81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49718" y="1202972"/>
                  <a:ext cx="349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4CC88A1-E838-AA47-F39E-002AEE92EC45}"/>
                    </a:ext>
                  </a:extLst>
                </p14:cNvPr>
                <p14:cNvContentPartPr/>
                <p14:nvPr/>
              </p14:nvContentPartPr>
              <p14:xfrm>
                <a:off x="11211918" y="1422572"/>
                <a:ext cx="162360" cy="140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4CC88A1-E838-AA47-F39E-002AEE92EC4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202918" y="1413572"/>
                  <a:ext cx="180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F3559E-034F-B091-999E-4009F00EA3BF}"/>
                    </a:ext>
                  </a:extLst>
                </p14:cNvPr>
                <p14:cNvContentPartPr/>
                <p14:nvPr/>
              </p14:nvContentPartPr>
              <p14:xfrm>
                <a:off x="10992678" y="1149692"/>
                <a:ext cx="538200" cy="48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F3559E-034F-B091-999E-4009F00EA3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84038" y="1141052"/>
                  <a:ext cx="555840" cy="50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A10814-6C96-06A7-FA39-707135F472A5}"/>
              </a:ext>
            </a:extLst>
          </p:cNvPr>
          <p:cNvGrpSpPr/>
          <p:nvPr/>
        </p:nvGrpSpPr>
        <p:grpSpPr>
          <a:xfrm>
            <a:off x="168624" y="167979"/>
            <a:ext cx="490866" cy="389805"/>
            <a:chOff x="159198" y="573332"/>
            <a:chExt cx="53856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AA7B1B-9ED8-3064-8B23-305395E707B6}"/>
                    </a:ext>
                  </a:extLst>
                </p14:cNvPr>
                <p14:cNvContentPartPr/>
                <p14:nvPr/>
              </p14:nvContentPartPr>
              <p14:xfrm>
                <a:off x="289878" y="729932"/>
                <a:ext cx="196200" cy="109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AA7B1B-9ED8-3064-8B23-305395E707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0878" y="721292"/>
                  <a:ext cx="213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3377C6-0484-23D3-95C1-0E99E6FFA88C}"/>
                    </a:ext>
                  </a:extLst>
                </p14:cNvPr>
                <p14:cNvContentPartPr/>
                <p14:nvPr/>
              </p14:nvContentPartPr>
              <p14:xfrm>
                <a:off x="159198" y="573332"/>
                <a:ext cx="538560" cy="427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3377C6-0484-23D3-95C1-0E99E6FFA8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0558" y="564692"/>
                  <a:ext cx="556200" cy="44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15" descr="A diagram of a computer&#10;&#10;Description automatically generated">
            <a:extLst>
              <a:ext uri="{FF2B5EF4-FFF2-40B4-BE49-F238E27FC236}">
                <a16:creationId xmlns:a16="http://schemas.microsoft.com/office/drawing/2014/main" id="{8F58C08D-F77F-F66A-63A3-9927F08020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10" y="3541235"/>
            <a:ext cx="4722979" cy="3316765"/>
          </a:xfrm>
          <a:prstGeom prst="rect">
            <a:avLst/>
          </a:prstGeom>
        </p:spPr>
      </p:pic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8930516-5464-5EE6-B21B-A87E450D03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8" b="68123"/>
          <a:stretch/>
        </p:blipFill>
        <p:spPr>
          <a:xfrm>
            <a:off x="6998589" y="566928"/>
            <a:ext cx="4714875" cy="4663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E24B51-C51B-C93C-CC54-2B10957E23EE}"/>
              </a:ext>
            </a:extLst>
          </p:cNvPr>
          <p:cNvSpPr/>
          <p:nvPr/>
        </p:nvSpPr>
        <p:spPr>
          <a:xfrm>
            <a:off x="274320" y="1188720"/>
            <a:ext cx="4306824" cy="621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CD43E-EFC0-9A6F-9476-9772C0B68361}"/>
              </a:ext>
            </a:extLst>
          </p:cNvPr>
          <p:cNvSpPr/>
          <p:nvPr/>
        </p:nvSpPr>
        <p:spPr>
          <a:xfrm>
            <a:off x="2578608" y="1825752"/>
            <a:ext cx="2221992" cy="1969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399C1231-1A2C-6743-7C2A-F21559450E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86" y="939488"/>
            <a:ext cx="4598922" cy="26253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4AD1A67-C1B5-7E4E-CF39-A6D0BAD41E33}"/>
              </a:ext>
            </a:extLst>
          </p:cNvPr>
          <p:cNvSpPr/>
          <p:nvPr/>
        </p:nvSpPr>
        <p:spPr>
          <a:xfrm>
            <a:off x="2508504" y="5269992"/>
            <a:ext cx="2575560" cy="1588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625D2C0A-EA17-BFC6-FC54-E9AFB24B7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38162" r="5348" b="12156"/>
          <a:stretch/>
        </p:blipFill>
        <p:spPr>
          <a:xfrm>
            <a:off x="6077712" y="2075689"/>
            <a:ext cx="1868424" cy="125272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A67AC3B-2257-100D-78B1-153B90A79A2E}"/>
              </a:ext>
            </a:extLst>
          </p:cNvPr>
          <p:cNvGrpSpPr/>
          <p:nvPr/>
        </p:nvGrpSpPr>
        <p:grpSpPr>
          <a:xfrm>
            <a:off x="10939032" y="1661112"/>
            <a:ext cx="695880" cy="2060280"/>
            <a:chOff x="10939032" y="1661112"/>
            <a:chExt cx="695880" cy="20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F3464D-A126-01CB-7996-B734E64FF117}"/>
                    </a:ext>
                  </a:extLst>
                </p14:cNvPr>
                <p14:cNvContentPartPr/>
                <p14:nvPr/>
              </p14:nvContentPartPr>
              <p14:xfrm>
                <a:off x="11229552" y="1661112"/>
                <a:ext cx="72360" cy="64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F3464D-A126-01CB-7996-B734E64FF1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20912" y="1652112"/>
                  <a:ext cx="90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A85192-751B-8AA7-3380-95418F5FB49F}"/>
                    </a:ext>
                  </a:extLst>
                </p14:cNvPr>
                <p14:cNvContentPartPr/>
                <p14:nvPr/>
              </p14:nvContentPartPr>
              <p14:xfrm>
                <a:off x="10962432" y="1670472"/>
                <a:ext cx="672480" cy="2050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A85192-751B-8AA7-3380-95418F5FB4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53792" y="1661832"/>
                  <a:ext cx="690120" cy="20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7022DD-C3F5-9CF4-580E-D0B72E0766DD}"/>
                    </a:ext>
                  </a:extLst>
                </p14:cNvPr>
                <p14:cNvContentPartPr/>
                <p14:nvPr/>
              </p14:nvContentPartPr>
              <p14:xfrm>
                <a:off x="10939032" y="3610152"/>
                <a:ext cx="155520" cy="107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7022DD-C3F5-9CF4-580E-D0B72E0766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30392" y="3601152"/>
                  <a:ext cx="173160" cy="12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5611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BOLLA</dc:creator>
  <cp:lastModifiedBy>GIORGIA BARILE</cp:lastModifiedBy>
  <cp:revision>13</cp:revision>
  <dcterms:created xsi:type="dcterms:W3CDTF">2023-09-27T12:29:14Z</dcterms:created>
  <dcterms:modified xsi:type="dcterms:W3CDTF">2023-12-27T20:10:23Z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2023-09-27T13:39:32Z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4b5932e6-9e32-4fba-bffc-5eeb7b7d96bf</vt:lpwstr>
  </property>
  <property fmtid="{D5CDD505-2E9C-101B-9397-08002B2CF9AE}" pid="8" name="MSIP_Label_2ad0b24d-6422-44b0-b3de-abb3a9e8c81a_ContentBits">
    <vt:lpwstr>0</vt:lpwstr>
  </property>
</Properties>
</file>